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3"/>
  </p:notesMasterIdLst>
  <p:sldIdLst>
    <p:sldId id="323" r:id="rId3"/>
    <p:sldId id="324" r:id="rId4"/>
    <p:sldId id="325" r:id="rId5"/>
    <p:sldId id="326" r:id="rId6"/>
    <p:sldId id="327" r:id="rId7"/>
    <p:sldId id="274" r:id="rId8"/>
    <p:sldId id="275" r:id="rId9"/>
    <p:sldId id="276" r:id="rId10"/>
    <p:sldId id="281" r:id="rId11"/>
    <p:sldId id="277" r:id="rId12"/>
    <p:sldId id="278" r:id="rId13"/>
    <p:sldId id="284" r:id="rId14"/>
    <p:sldId id="328" r:id="rId15"/>
    <p:sldId id="329" r:id="rId16"/>
    <p:sldId id="330" r:id="rId17"/>
    <p:sldId id="331" r:id="rId18"/>
    <p:sldId id="282" r:id="rId19"/>
    <p:sldId id="283" r:id="rId20"/>
    <p:sldId id="332" r:id="rId21"/>
    <p:sldId id="265" r:id="rId22"/>
    <p:sldId id="333" r:id="rId23"/>
    <p:sldId id="256" r:id="rId24"/>
    <p:sldId id="258" r:id="rId25"/>
    <p:sldId id="261" r:id="rId26"/>
    <p:sldId id="257" r:id="rId27"/>
    <p:sldId id="259" r:id="rId28"/>
    <p:sldId id="262" r:id="rId29"/>
    <p:sldId id="260" r:id="rId30"/>
    <p:sldId id="263" r:id="rId31"/>
    <p:sldId id="264" r:id="rId32"/>
    <p:sldId id="304" r:id="rId33"/>
    <p:sldId id="305" r:id="rId34"/>
    <p:sldId id="322" r:id="rId35"/>
    <p:sldId id="266" r:id="rId36"/>
    <p:sldId id="267" r:id="rId37"/>
    <p:sldId id="273" r:id="rId38"/>
    <p:sldId id="268" r:id="rId39"/>
    <p:sldId id="272" r:id="rId40"/>
    <p:sldId id="269" r:id="rId41"/>
    <p:sldId id="27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9" d="100"/>
          <a:sy n="79" d="100"/>
        </p:scale>
        <p:origin x="30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diagrams/_rels/data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BB630F-909C-466F-813B-A741EE09ABF6}"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F512FB1E-2AF8-466D-99EF-0F1DF72BC221}">
      <dgm:prSet/>
      <dgm:spPr/>
      <dgm:t>
        <a:bodyPr/>
        <a:lstStyle/>
        <a:p>
          <a:r>
            <a:rPr lang="en-AU"/>
            <a:t>Learn the classroom routines </a:t>
          </a:r>
          <a:endParaRPr lang="en-US"/>
        </a:p>
      </dgm:t>
    </dgm:pt>
    <dgm:pt modelId="{0C008951-32E5-402F-B420-273C4D3ACE01}" type="parTrans" cxnId="{D75DAAB5-8178-4451-8682-B62492527866}">
      <dgm:prSet/>
      <dgm:spPr/>
      <dgm:t>
        <a:bodyPr/>
        <a:lstStyle/>
        <a:p>
          <a:endParaRPr lang="en-US"/>
        </a:p>
      </dgm:t>
    </dgm:pt>
    <dgm:pt modelId="{9C20D5E0-09E1-4491-B9D9-81E11F10AC06}" type="sibTrans" cxnId="{D75DAAB5-8178-4451-8682-B62492527866}">
      <dgm:prSet phldrT="01" phldr="0"/>
      <dgm:spPr/>
      <dgm:t>
        <a:bodyPr/>
        <a:lstStyle/>
        <a:p>
          <a:r>
            <a:rPr lang="en-US"/>
            <a:t>01</a:t>
          </a:r>
        </a:p>
      </dgm:t>
    </dgm:pt>
    <dgm:pt modelId="{FE6257C4-CB27-4F43-B9E4-7BC01BE06B1F}">
      <dgm:prSet/>
      <dgm:spPr/>
      <dgm:t>
        <a:bodyPr/>
        <a:lstStyle/>
        <a:p>
          <a:r>
            <a:rPr lang="en-AU" dirty="0"/>
            <a:t>Entry and exit </a:t>
          </a:r>
          <a:endParaRPr lang="en-US" dirty="0"/>
        </a:p>
      </dgm:t>
    </dgm:pt>
    <dgm:pt modelId="{DCCA161F-BF05-4F03-8AAF-9E5BFC50EEDD}" type="parTrans" cxnId="{9C8A16CC-979D-41B8-ACE8-ECF0584F5ACB}">
      <dgm:prSet/>
      <dgm:spPr/>
      <dgm:t>
        <a:bodyPr/>
        <a:lstStyle/>
        <a:p>
          <a:endParaRPr lang="en-US"/>
        </a:p>
      </dgm:t>
    </dgm:pt>
    <dgm:pt modelId="{B8BB232A-0FA5-4292-904D-A8406476CCD3}" type="sibTrans" cxnId="{9C8A16CC-979D-41B8-ACE8-ECF0584F5ACB}">
      <dgm:prSet/>
      <dgm:spPr/>
      <dgm:t>
        <a:bodyPr/>
        <a:lstStyle/>
        <a:p>
          <a:endParaRPr lang="en-US"/>
        </a:p>
      </dgm:t>
    </dgm:pt>
    <dgm:pt modelId="{B30B80C6-15F4-4C47-977F-8EACEE5F953E}">
      <dgm:prSet/>
      <dgm:spPr/>
      <dgm:t>
        <a:bodyPr/>
        <a:lstStyle/>
        <a:p>
          <a:r>
            <a:rPr lang="en-AU" dirty="0"/>
            <a:t>pop stick names</a:t>
          </a:r>
          <a:endParaRPr lang="en-US" dirty="0"/>
        </a:p>
      </dgm:t>
    </dgm:pt>
    <dgm:pt modelId="{0FD245FF-7C22-4F3C-9D49-280C5565ED19}" type="parTrans" cxnId="{F7E2A8EA-4667-4208-AD08-5A46A718D395}">
      <dgm:prSet/>
      <dgm:spPr/>
      <dgm:t>
        <a:bodyPr/>
        <a:lstStyle/>
        <a:p>
          <a:endParaRPr lang="en-US"/>
        </a:p>
      </dgm:t>
    </dgm:pt>
    <dgm:pt modelId="{84D34F5E-11F1-4174-9130-39022AFF8777}" type="sibTrans" cxnId="{F7E2A8EA-4667-4208-AD08-5A46A718D395}">
      <dgm:prSet/>
      <dgm:spPr/>
      <dgm:t>
        <a:bodyPr/>
        <a:lstStyle/>
        <a:p>
          <a:endParaRPr lang="en-US"/>
        </a:p>
      </dgm:t>
    </dgm:pt>
    <dgm:pt modelId="{74BDFC5F-F93A-4A1B-9B96-16272ACC2FE8}">
      <dgm:prSet/>
      <dgm:spPr/>
      <dgm:t>
        <a:bodyPr/>
        <a:lstStyle/>
        <a:p>
          <a:r>
            <a:rPr lang="en-AU"/>
            <a:t>Organise our workbooks</a:t>
          </a:r>
          <a:endParaRPr lang="en-US"/>
        </a:p>
      </dgm:t>
    </dgm:pt>
    <dgm:pt modelId="{45FB50C5-8779-45AC-B0ED-DF958124BC0A}" type="parTrans" cxnId="{1C04824B-F727-428D-B138-B37F5B5CBCFF}">
      <dgm:prSet/>
      <dgm:spPr/>
      <dgm:t>
        <a:bodyPr/>
        <a:lstStyle/>
        <a:p>
          <a:endParaRPr lang="en-US"/>
        </a:p>
      </dgm:t>
    </dgm:pt>
    <dgm:pt modelId="{9E7AB2E6-20E3-44D3-A7AB-CBB60F0315CB}" type="sibTrans" cxnId="{1C04824B-F727-428D-B138-B37F5B5CBCFF}">
      <dgm:prSet phldrT="02" phldr="0"/>
      <dgm:spPr/>
      <dgm:t>
        <a:bodyPr/>
        <a:lstStyle/>
        <a:p>
          <a:r>
            <a:rPr lang="en-US"/>
            <a:t>02</a:t>
          </a:r>
        </a:p>
      </dgm:t>
    </dgm:pt>
    <dgm:pt modelId="{4702C64F-B35A-42F5-BCEA-2BB8FF78BAF8}">
      <dgm:prSet/>
      <dgm:spPr/>
      <dgm:t>
        <a:bodyPr/>
        <a:lstStyle/>
        <a:p>
          <a:r>
            <a:rPr lang="en-AU" dirty="0"/>
            <a:t>Start some maths! </a:t>
          </a:r>
        </a:p>
      </dgm:t>
    </dgm:pt>
    <dgm:pt modelId="{97B247BA-C556-4FD7-9FDE-9815816D2838}" type="parTrans" cxnId="{3BFCAEB7-7177-4747-9758-29E80AD007EF}">
      <dgm:prSet/>
      <dgm:spPr/>
      <dgm:t>
        <a:bodyPr/>
        <a:lstStyle/>
        <a:p>
          <a:endParaRPr lang="en-US"/>
        </a:p>
      </dgm:t>
    </dgm:pt>
    <dgm:pt modelId="{D81002DF-84AD-4BB6-AC13-E0B69F4C1D63}" type="sibTrans" cxnId="{3BFCAEB7-7177-4747-9758-29E80AD007EF}">
      <dgm:prSet phldrT="03" phldr="0"/>
      <dgm:spPr/>
      <dgm:t>
        <a:bodyPr/>
        <a:lstStyle/>
        <a:p>
          <a:r>
            <a:rPr lang="en-US"/>
            <a:t>03</a:t>
          </a:r>
          <a:endParaRPr lang="en-US" dirty="0"/>
        </a:p>
      </dgm:t>
    </dgm:pt>
    <dgm:pt modelId="{7D1CD91C-B807-41A6-94B6-BB421004783B}">
      <dgm:prSet/>
      <dgm:spPr/>
      <dgm:t>
        <a:bodyPr/>
        <a:lstStyle/>
        <a:p>
          <a:r>
            <a:rPr lang="en-AU" dirty="0"/>
            <a:t>Whiteboards </a:t>
          </a:r>
          <a:endParaRPr lang="en-US" dirty="0"/>
        </a:p>
      </dgm:t>
    </dgm:pt>
    <dgm:pt modelId="{BDD9621E-3B07-4FD8-AC64-FF99CB01ADDD}" type="sibTrans" cxnId="{13B98680-BA64-48E1-9C18-653EF2788F85}">
      <dgm:prSet/>
      <dgm:spPr/>
      <dgm:t>
        <a:bodyPr/>
        <a:lstStyle/>
        <a:p>
          <a:endParaRPr lang="en-US"/>
        </a:p>
      </dgm:t>
    </dgm:pt>
    <dgm:pt modelId="{711F1266-86DE-4E14-845D-DA7E0A8283CB}" type="parTrans" cxnId="{13B98680-BA64-48E1-9C18-653EF2788F85}">
      <dgm:prSet/>
      <dgm:spPr/>
      <dgm:t>
        <a:bodyPr/>
        <a:lstStyle/>
        <a:p>
          <a:endParaRPr lang="en-US"/>
        </a:p>
      </dgm:t>
    </dgm:pt>
    <dgm:pt modelId="{0A208314-3D41-4F3F-9E15-8692BFC5D264}">
      <dgm:prSet/>
      <dgm:spPr/>
      <dgm:t>
        <a:bodyPr/>
        <a:lstStyle/>
        <a:p>
          <a:r>
            <a:rPr lang="en-US" dirty="0"/>
            <a:t>Expectations</a:t>
          </a:r>
        </a:p>
      </dgm:t>
    </dgm:pt>
    <dgm:pt modelId="{590FDB70-3A54-4529-9037-099667533FE4}" type="parTrans" cxnId="{B0D2DD69-F868-4C06-A85B-E63ED05CE047}">
      <dgm:prSet/>
      <dgm:spPr/>
    </dgm:pt>
    <dgm:pt modelId="{0C0E2222-B55E-4A16-A933-460D322B05D8}" type="sibTrans" cxnId="{B0D2DD69-F868-4C06-A85B-E63ED05CE047}">
      <dgm:prSet/>
      <dgm:spPr/>
    </dgm:pt>
    <dgm:pt modelId="{618C6C00-8F11-4E6D-9D29-2641F84A63C5}">
      <dgm:prSet/>
      <dgm:spPr/>
      <dgm:t>
        <a:bodyPr/>
        <a:lstStyle/>
        <a:p>
          <a:r>
            <a:rPr lang="en-AU" dirty="0"/>
            <a:t>Intro to topic </a:t>
          </a:r>
          <a:endParaRPr lang="en-US" dirty="0"/>
        </a:p>
      </dgm:t>
    </dgm:pt>
    <dgm:pt modelId="{96E5B88C-A6AE-4600-9630-5152E518FCF8}" type="parTrans" cxnId="{E05C495D-6E69-487B-840D-115440473C7B}">
      <dgm:prSet/>
      <dgm:spPr/>
    </dgm:pt>
    <dgm:pt modelId="{FC13B526-D99D-4262-ACA9-83B319DF92BC}" type="sibTrans" cxnId="{E05C495D-6E69-487B-840D-115440473C7B}">
      <dgm:prSet/>
      <dgm:spPr/>
    </dgm:pt>
    <dgm:pt modelId="{6FE30EB0-2422-42CD-894E-586E44685870}" type="pres">
      <dgm:prSet presAssocID="{9EBB630F-909C-466F-813B-A741EE09ABF6}" presName="Name0" presStyleCnt="0">
        <dgm:presLayoutVars>
          <dgm:animLvl val="lvl"/>
          <dgm:resizeHandles val="exact"/>
        </dgm:presLayoutVars>
      </dgm:prSet>
      <dgm:spPr/>
    </dgm:pt>
    <dgm:pt modelId="{95104CC1-E118-4F0B-8A2C-E74606499B02}" type="pres">
      <dgm:prSet presAssocID="{F512FB1E-2AF8-466D-99EF-0F1DF72BC221}" presName="compositeNode" presStyleCnt="0">
        <dgm:presLayoutVars>
          <dgm:bulletEnabled val="1"/>
        </dgm:presLayoutVars>
      </dgm:prSet>
      <dgm:spPr/>
    </dgm:pt>
    <dgm:pt modelId="{8B1DD723-B132-4433-B8EB-39D31FE3490D}" type="pres">
      <dgm:prSet presAssocID="{F512FB1E-2AF8-466D-99EF-0F1DF72BC221}" presName="bgRect" presStyleLbl="alignNode1" presStyleIdx="0" presStyleCnt="3"/>
      <dgm:spPr/>
    </dgm:pt>
    <dgm:pt modelId="{45C7A507-000F-4D15-BEAC-CD151A6DDCBB}" type="pres">
      <dgm:prSet presAssocID="{9C20D5E0-09E1-4491-B9D9-81E11F10AC06}" presName="sibTransNodeRect" presStyleLbl="alignNode1" presStyleIdx="0" presStyleCnt="3">
        <dgm:presLayoutVars>
          <dgm:chMax val="0"/>
          <dgm:bulletEnabled val="1"/>
        </dgm:presLayoutVars>
      </dgm:prSet>
      <dgm:spPr/>
    </dgm:pt>
    <dgm:pt modelId="{DC727C56-6094-4821-B2F0-717766D0D16D}" type="pres">
      <dgm:prSet presAssocID="{F512FB1E-2AF8-466D-99EF-0F1DF72BC221}" presName="nodeRect" presStyleLbl="alignNode1" presStyleIdx="0" presStyleCnt="3">
        <dgm:presLayoutVars>
          <dgm:bulletEnabled val="1"/>
        </dgm:presLayoutVars>
      </dgm:prSet>
      <dgm:spPr/>
    </dgm:pt>
    <dgm:pt modelId="{596238E4-25F5-4970-A003-883238332108}" type="pres">
      <dgm:prSet presAssocID="{9C20D5E0-09E1-4491-B9D9-81E11F10AC06}" presName="sibTrans" presStyleCnt="0"/>
      <dgm:spPr/>
    </dgm:pt>
    <dgm:pt modelId="{3FC6BFDA-DADC-40B7-8003-661A670AF4F2}" type="pres">
      <dgm:prSet presAssocID="{74BDFC5F-F93A-4A1B-9B96-16272ACC2FE8}" presName="compositeNode" presStyleCnt="0">
        <dgm:presLayoutVars>
          <dgm:bulletEnabled val="1"/>
        </dgm:presLayoutVars>
      </dgm:prSet>
      <dgm:spPr/>
    </dgm:pt>
    <dgm:pt modelId="{AE9BA9A0-3490-43C6-9093-777AFC98EDCB}" type="pres">
      <dgm:prSet presAssocID="{74BDFC5F-F93A-4A1B-9B96-16272ACC2FE8}" presName="bgRect" presStyleLbl="alignNode1" presStyleIdx="1" presStyleCnt="3"/>
      <dgm:spPr/>
    </dgm:pt>
    <dgm:pt modelId="{EB75F125-54FD-4A6C-9393-3B9C0FAAF884}" type="pres">
      <dgm:prSet presAssocID="{9E7AB2E6-20E3-44D3-A7AB-CBB60F0315CB}" presName="sibTransNodeRect" presStyleLbl="alignNode1" presStyleIdx="1" presStyleCnt="3">
        <dgm:presLayoutVars>
          <dgm:chMax val="0"/>
          <dgm:bulletEnabled val="1"/>
        </dgm:presLayoutVars>
      </dgm:prSet>
      <dgm:spPr/>
    </dgm:pt>
    <dgm:pt modelId="{2634E3BA-FBF0-48CB-9399-93A2CDF53B8D}" type="pres">
      <dgm:prSet presAssocID="{74BDFC5F-F93A-4A1B-9B96-16272ACC2FE8}" presName="nodeRect" presStyleLbl="alignNode1" presStyleIdx="1" presStyleCnt="3">
        <dgm:presLayoutVars>
          <dgm:bulletEnabled val="1"/>
        </dgm:presLayoutVars>
      </dgm:prSet>
      <dgm:spPr/>
    </dgm:pt>
    <dgm:pt modelId="{EC178620-4DBB-4012-9DF9-B7754EBA443B}" type="pres">
      <dgm:prSet presAssocID="{9E7AB2E6-20E3-44D3-A7AB-CBB60F0315CB}" presName="sibTrans" presStyleCnt="0"/>
      <dgm:spPr/>
    </dgm:pt>
    <dgm:pt modelId="{F90C367A-B9D0-42FD-8378-D5E26971079E}" type="pres">
      <dgm:prSet presAssocID="{4702C64F-B35A-42F5-BCEA-2BB8FF78BAF8}" presName="compositeNode" presStyleCnt="0">
        <dgm:presLayoutVars>
          <dgm:bulletEnabled val="1"/>
        </dgm:presLayoutVars>
      </dgm:prSet>
      <dgm:spPr/>
    </dgm:pt>
    <dgm:pt modelId="{BD1B037F-A2AE-4FD5-B880-9FFD9457630B}" type="pres">
      <dgm:prSet presAssocID="{4702C64F-B35A-42F5-BCEA-2BB8FF78BAF8}" presName="bgRect" presStyleLbl="alignNode1" presStyleIdx="2" presStyleCnt="3"/>
      <dgm:spPr/>
    </dgm:pt>
    <dgm:pt modelId="{10EC7DC5-CB3C-4098-981E-D179A1EE5204}" type="pres">
      <dgm:prSet presAssocID="{D81002DF-84AD-4BB6-AC13-E0B69F4C1D63}" presName="sibTransNodeRect" presStyleLbl="alignNode1" presStyleIdx="2" presStyleCnt="3">
        <dgm:presLayoutVars>
          <dgm:chMax val="0"/>
          <dgm:bulletEnabled val="1"/>
        </dgm:presLayoutVars>
      </dgm:prSet>
      <dgm:spPr/>
    </dgm:pt>
    <dgm:pt modelId="{894484A2-E340-4EDB-BF9E-A001572A3AE2}" type="pres">
      <dgm:prSet presAssocID="{4702C64F-B35A-42F5-BCEA-2BB8FF78BAF8}" presName="nodeRect" presStyleLbl="alignNode1" presStyleIdx="2" presStyleCnt="3">
        <dgm:presLayoutVars>
          <dgm:bulletEnabled val="1"/>
        </dgm:presLayoutVars>
      </dgm:prSet>
      <dgm:spPr/>
    </dgm:pt>
  </dgm:ptLst>
  <dgm:cxnLst>
    <dgm:cxn modelId="{2F3D8404-93EB-42E6-A6C3-953D9C781D0F}" type="presOf" srcId="{618C6C00-8F11-4E6D-9D29-2641F84A63C5}" destId="{DC727C56-6094-4821-B2F0-717766D0D16D}" srcOrd="0" destOrd="5" presId="urn:microsoft.com/office/officeart/2016/7/layout/LinearBlockProcessNumbered"/>
    <dgm:cxn modelId="{3AC7A005-4C8D-4B12-B4A2-245887DF52BA}" type="presOf" srcId="{4702C64F-B35A-42F5-BCEA-2BB8FF78BAF8}" destId="{BD1B037F-A2AE-4FD5-B880-9FFD9457630B}" srcOrd="0" destOrd="0" presId="urn:microsoft.com/office/officeart/2016/7/layout/LinearBlockProcessNumbered"/>
    <dgm:cxn modelId="{85CB2811-6B67-4B3A-875A-17C984885DA2}" type="presOf" srcId="{B30B80C6-15F4-4C47-977F-8EACEE5F953E}" destId="{DC727C56-6094-4821-B2F0-717766D0D16D}" srcOrd="0" destOrd="4" presId="urn:microsoft.com/office/officeart/2016/7/layout/LinearBlockProcessNumbered"/>
    <dgm:cxn modelId="{1E086C23-B8E2-4D08-B6D8-01153DD0B106}" type="presOf" srcId="{FE6257C4-CB27-4F43-B9E4-7BC01BE06B1F}" destId="{DC727C56-6094-4821-B2F0-717766D0D16D}" srcOrd="0" destOrd="2" presId="urn:microsoft.com/office/officeart/2016/7/layout/LinearBlockProcessNumbered"/>
    <dgm:cxn modelId="{AACA6F28-A2FD-46F0-AAA4-27E96E64C049}" type="presOf" srcId="{0A208314-3D41-4F3F-9E15-8692BFC5D264}" destId="{DC727C56-6094-4821-B2F0-717766D0D16D}" srcOrd="0" destOrd="1" presId="urn:microsoft.com/office/officeart/2016/7/layout/LinearBlockProcessNumbered"/>
    <dgm:cxn modelId="{E05C495D-6E69-487B-840D-115440473C7B}" srcId="{F512FB1E-2AF8-466D-99EF-0F1DF72BC221}" destId="{618C6C00-8F11-4E6D-9D29-2641F84A63C5}" srcOrd="4" destOrd="0" parTransId="{96E5B88C-A6AE-4600-9630-5152E518FCF8}" sibTransId="{FC13B526-D99D-4262-ACA9-83B319DF92BC}"/>
    <dgm:cxn modelId="{4A214E64-5502-4D7D-A245-85BA73958971}" type="presOf" srcId="{F512FB1E-2AF8-466D-99EF-0F1DF72BC221}" destId="{DC727C56-6094-4821-B2F0-717766D0D16D}" srcOrd="1" destOrd="0" presId="urn:microsoft.com/office/officeart/2016/7/layout/LinearBlockProcessNumbered"/>
    <dgm:cxn modelId="{B0D2DD69-F868-4C06-A85B-E63ED05CE047}" srcId="{F512FB1E-2AF8-466D-99EF-0F1DF72BC221}" destId="{0A208314-3D41-4F3F-9E15-8692BFC5D264}" srcOrd="0" destOrd="0" parTransId="{590FDB70-3A54-4529-9037-099667533FE4}" sibTransId="{0C0E2222-B55E-4A16-A933-460D322B05D8}"/>
    <dgm:cxn modelId="{1C04824B-F727-428D-B138-B37F5B5CBCFF}" srcId="{9EBB630F-909C-466F-813B-A741EE09ABF6}" destId="{74BDFC5F-F93A-4A1B-9B96-16272ACC2FE8}" srcOrd="1" destOrd="0" parTransId="{45FB50C5-8779-45AC-B0ED-DF958124BC0A}" sibTransId="{9E7AB2E6-20E3-44D3-A7AB-CBB60F0315CB}"/>
    <dgm:cxn modelId="{2AD0964F-6077-4F99-B35B-E814E8691E4D}" type="presOf" srcId="{7D1CD91C-B807-41A6-94B6-BB421004783B}" destId="{DC727C56-6094-4821-B2F0-717766D0D16D}" srcOrd="0" destOrd="3" presId="urn:microsoft.com/office/officeart/2016/7/layout/LinearBlockProcessNumbered"/>
    <dgm:cxn modelId="{13B98680-BA64-48E1-9C18-653EF2788F85}" srcId="{F512FB1E-2AF8-466D-99EF-0F1DF72BC221}" destId="{7D1CD91C-B807-41A6-94B6-BB421004783B}" srcOrd="2" destOrd="0" parTransId="{711F1266-86DE-4E14-845D-DA7E0A8283CB}" sibTransId="{BDD9621E-3B07-4FD8-AC64-FF99CB01ADDD}"/>
    <dgm:cxn modelId="{F6BB0C91-3BD2-497E-9B97-66A7044F7B61}" type="presOf" srcId="{9C20D5E0-09E1-4491-B9D9-81E11F10AC06}" destId="{45C7A507-000F-4D15-BEAC-CD151A6DDCBB}" srcOrd="0" destOrd="0" presId="urn:microsoft.com/office/officeart/2016/7/layout/LinearBlockProcessNumbered"/>
    <dgm:cxn modelId="{6FCB0F91-18A2-40B3-AD1E-F6CB10E8062B}" type="presOf" srcId="{9E7AB2E6-20E3-44D3-A7AB-CBB60F0315CB}" destId="{EB75F125-54FD-4A6C-9393-3B9C0FAAF884}" srcOrd="0" destOrd="0" presId="urn:microsoft.com/office/officeart/2016/7/layout/LinearBlockProcessNumbered"/>
    <dgm:cxn modelId="{96BC2CA3-0B41-4668-A1E5-CFD8C10FEBE6}" type="presOf" srcId="{9EBB630F-909C-466F-813B-A741EE09ABF6}" destId="{6FE30EB0-2422-42CD-894E-586E44685870}" srcOrd="0" destOrd="0" presId="urn:microsoft.com/office/officeart/2016/7/layout/LinearBlockProcessNumbered"/>
    <dgm:cxn modelId="{BBDB89B2-7D2C-4C2A-AD16-383D529F7BB0}" type="presOf" srcId="{4702C64F-B35A-42F5-BCEA-2BB8FF78BAF8}" destId="{894484A2-E340-4EDB-BF9E-A001572A3AE2}" srcOrd="1" destOrd="0" presId="urn:microsoft.com/office/officeart/2016/7/layout/LinearBlockProcessNumbered"/>
    <dgm:cxn modelId="{D75DAAB5-8178-4451-8682-B62492527866}" srcId="{9EBB630F-909C-466F-813B-A741EE09ABF6}" destId="{F512FB1E-2AF8-466D-99EF-0F1DF72BC221}" srcOrd="0" destOrd="0" parTransId="{0C008951-32E5-402F-B420-273C4D3ACE01}" sibTransId="{9C20D5E0-09E1-4491-B9D9-81E11F10AC06}"/>
    <dgm:cxn modelId="{3BFCAEB7-7177-4747-9758-29E80AD007EF}" srcId="{9EBB630F-909C-466F-813B-A741EE09ABF6}" destId="{4702C64F-B35A-42F5-BCEA-2BB8FF78BAF8}" srcOrd="2" destOrd="0" parTransId="{97B247BA-C556-4FD7-9FDE-9815816D2838}" sibTransId="{D81002DF-84AD-4BB6-AC13-E0B69F4C1D63}"/>
    <dgm:cxn modelId="{9C8A16CC-979D-41B8-ACE8-ECF0584F5ACB}" srcId="{F512FB1E-2AF8-466D-99EF-0F1DF72BC221}" destId="{FE6257C4-CB27-4F43-B9E4-7BC01BE06B1F}" srcOrd="1" destOrd="0" parTransId="{DCCA161F-BF05-4F03-8AAF-9E5BFC50EEDD}" sibTransId="{B8BB232A-0FA5-4292-904D-A8406476CCD3}"/>
    <dgm:cxn modelId="{7DDD47CD-89C0-4C75-91C7-131DF28A0657}" type="presOf" srcId="{74BDFC5F-F93A-4A1B-9B96-16272ACC2FE8}" destId="{2634E3BA-FBF0-48CB-9399-93A2CDF53B8D}" srcOrd="1" destOrd="0" presId="urn:microsoft.com/office/officeart/2016/7/layout/LinearBlockProcessNumbered"/>
    <dgm:cxn modelId="{F7E2A8EA-4667-4208-AD08-5A46A718D395}" srcId="{F512FB1E-2AF8-466D-99EF-0F1DF72BC221}" destId="{B30B80C6-15F4-4C47-977F-8EACEE5F953E}" srcOrd="3" destOrd="0" parTransId="{0FD245FF-7C22-4F3C-9D49-280C5565ED19}" sibTransId="{84D34F5E-11F1-4174-9130-39022AFF8777}"/>
    <dgm:cxn modelId="{0702B3F0-084F-4B01-B4BC-351719A412EA}" type="presOf" srcId="{F512FB1E-2AF8-466D-99EF-0F1DF72BC221}" destId="{8B1DD723-B132-4433-B8EB-39D31FE3490D}" srcOrd="0" destOrd="0" presId="urn:microsoft.com/office/officeart/2016/7/layout/LinearBlockProcessNumbered"/>
    <dgm:cxn modelId="{8C6F90F1-E8BE-4A5C-B2DB-3DCE81D9BDFA}" type="presOf" srcId="{D81002DF-84AD-4BB6-AC13-E0B69F4C1D63}" destId="{10EC7DC5-CB3C-4098-981E-D179A1EE5204}" srcOrd="0" destOrd="0" presId="urn:microsoft.com/office/officeart/2016/7/layout/LinearBlockProcessNumbered"/>
    <dgm:cxn modelId="{4B8E37FB-5AE6-4943-9387-CEE469A66C7C}" type="presOf" srcId="{74BDFC5F-F93A-4A1B-9B96-16272ACC2FE8}" destId="{AE9BA9A0-3490-43C6-9093-777AFC98EDCB}" srcOrd="0" destOrd="0" presId="urn:microsoft.com/office/officeart/2016/7/layout/LinearBlockProcessNumbered"/>
    <dgm:cxn modelId="{7B4570B6-5A26-4ABD-B94D-4F45F449026B}" type="presParOf" srcId="{6FE30EB0-2422-42CD-894E-586E44685870}" destId="{95104CC1-E118-4F0B-8A2C-E74606499B02}" srcOrd="0" destOrd="0" presId="urn:microsoft.com/office/officeart/2016/7/layout/LinearBlockProcessNumbered"/>
    <dgm:cxn modelId="{A9EC3183-7FB6-49E2-8C8F-D55692E8B207}" type="presParOf" srcId="{95104CC1-E118-4F0B-8A2C-E74606499B02}" destId="{8B1DD723-B132-4433-B8EB-39D31FE3490D}" srcOrd="0" destOrd="0" presId="urn:microsoft.com/office/officeart/2016/7/layout/LinearBlockProcessNumbered"/>
    <dgm:cxn modelId="{CDAC4311-D88D-49B4-B28A-AF3B0A75C813}" type="presParOf" srcId="{95104CC1-E118-4F0B-8A2C-E74606499B02}" destId="{45C7A507-000F-4D15-BEAC-CD151A6DDCBB}" srcOrd="1" destOrd="0" presId="urn:microsoft.com/office/officeart/2016/7/layout/LinearBlockProcessNumbered"/>
    <dgm:cxn modelId="{424443E5-DC3D-476C-8570-D608B1682590}" type="presParOf" srcId="{95104CC1-E118-4F0B-8A2C-E74606499B02}" destId="{DC727C56-6094-4821-B2F0-717766D0D16D}" srcOrd="2" destOrd="0" presId="urn:microsoft.com/office/officeart/2016/7/layout/LinearBlockProcessNumbered"/>
    <dgm:cxn modelId="{1692ABE1-CC51-4289-9AFD-795E6E526FC4}" type="presParOf" srcId="{6FE30EB0-2422-42CD-894E-586E44685870}" destId="{596238E4-25F5-4970-A003-883238332108}" srcOrd="1" destOrd="0" presId="urn:microsoft.com/office/officeart/2016/7/layout/LinearBlockProcessNumbered"/>
    <dgm:cxn modelId="{804B536D-9562-4A8E-A52A-F41271E56AC0}" type="presParOf" srcId="{6FE30EB0-2422-42CD-894E-586E44685870}" destId="{3FC6BFDA-DADC-40B7-8003-661A670AF4F2}" srcOrd="2" destOrd="0" presId="urn:microsoft.com/office/officeart/2016/7/layout/LinearBlockProcessNumbered"/>
    <dgm:cxn modelId="{D6CC2E18-6197-43EC-B9D5-E2EB59224B7F}" type="presParOf" srcId="{3FC6BFDA-DADC-40B7-8003-661A670AF4F2}" destId="{AE9BA9A0-3490-43C6-9093-777AFC98EDCB}" srcOrd="0" destOrd="0" presId="urn:microsoft.com/office/officeart/2016/7/layout/LinearBlockProcessNumbered"/>
    <dgm:cxn modelId="{7D80711B-BD36-43C0-A33A-8FA3FF74213F}" type="presParOf" srcId="{3FC6BFDA-DADC-40B7-8003-661A670AF4F2}" destId="{EB75F125-54FD-4A6C-9393-3B9C0FAAF884}" srcOrd="1" destOrd="0" presId="urn:microsoft.com/office/officeart/2016/7/layout/LinearBlockProcessNumbered"/>
    <dgm:cxn modelId="{2AEFE4EC-02FA-46D5-9EB5-C5A1B2D382B4}" type="presParOf" srcId="{3FC6BFDA-DADC-40B7-8003-661A670AF4F2}" destId="{2634E3BA-FBF0-48CB-9399-93A2CDF53B8D}" srcOrd="2" destOrd="0" presId="urn:microsoft.com/office/officeart/2016/7/layout/LinearBlockProcessNumbered"/>
    <dgm:cxn modelId="{37161E10-27BC-4BF6-AAF8-97ECCD7CB5A6}" type="presParOf" srcId="{6FE30EB0-2422-42CD-894E-586E44685870}" destId="{EC178620-4DBB-4012-9DF9-B7754EBA443B}" srcOrd="3" destOrd="0" presId="urn:microsoft.com/office/officeart/2016/7/layout/LinearBlockProcessNumbered"/>
    <dgm:cxn modelId="{A9BB53CF-029B-44B1-A66C-E4A37A0CB5C3}" type="presParOf" srcId="{6FE30EB0-2422-42CD-894E-586E44685870}" destId="{F90C367A-B9D0-42FD-8378-D5E26971079E}" srcOrd="4" destOrd="0" presId="urn:microsoft.com/office/officeart/2016/7/layout/LinearBlockProcessNumbered"/>
    <dgm:cxn modelId="{69F16AD4-5C31-407D-BEAC-CEC29FB5FBD6}" type="presParOf" srcId="{F90C367A-B9D0-42FD-8378-D5E26971079E}" destId="{BD1B037F-A2AE-4FD5-B880-9FFD9457630B}" srcOrd="0" destOrd="0" presId="urn:microsoft.com/office/officeart/2016/7/layout/LinearBlockProcessNumbered"/>
    <dgm:cxn modelId="{5BFA19D8-2102-4ABE-9A66-58C5CB955AD4}" type="presParOf" srcId="{F90C367A-B9D0-42FD-8378-D5E26971079E}" destId="{10EC7DC5-CB3C-4098-981E-D179A1EE5204}" srcOrd="1" destOrd="0" presId="urn:microsoft.com/office/officeart/2016/7/layout/LinearBlockProcessNumbered"/>
    <dgm:cxn modelId="{C6FFBC26-4C38-49B0-B234-F497DCBA775C}" type="presParOf" srcId="{F90C367A-B9D0-42FD-8378-D5E26971079E}" destId="{894484A2-E340-4EDB-BF9E-A001572A3AE2}"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E11AF3-683F-40CB-A3C2-199446D2C40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A9C848F-2522-4125-8526-9BE0354F56CE}">
      <dgm:prSet/>
      <dgm:spPr/>
      <dgm:t>
        <a:bodyPr/>
        <a:lstStyle/>
        <a:p>
          <a:r>
            <a:rPr lang="en-AU" dirty="0"/>
            <a:t>No food no phones  </a:t>
          </a:r>
          <a:endParaRPr lang="en-US" dirty="0"/>
        </a:p>
      </dgm:t>
    </dgm:pt>
    <dgm:pt modelId="{DA5FE645-FFD6-4B9A-85F4-986FDDCA8DDA}" type="parTrans" cxnId="{0BE21F11-F6BB-4152-9388-D8D1EB753564}">
      <dgm:prSet/>
      <dgm:spPr/>
      <dgm:t>
        <a:bodyPr/>
        <a:lstStyle/>
        <a:p>
          <a:endParaRPr lang="en-US"/>
        </a:p>
      </dgm:t>
    </dgm:pt>
    <dgm:pt modelId="{049B7A9B-0822-49A8-9BD0-E280374AC6E4}" type="sibTrans" cxnId="{0BE21F11-F6BB-4152-9388-D8D1EB753564}">
      <dgm:prSet/>
      <dgm:spPr/>
      <dgm:t>
        <a:bodyPr/>
        <a:lstStyle/>
        <a:p>
          <a:endParaRPr lang="en-US"/>
        </a:p>
      </dgm:t>
    </dgm:pt>
    <dgm:pt modelId="{E177B2D1-FF44-4903-94E0-7EE09DC4D4A8}">
      <dgm:prSet/>
      <dgm:spPr/>
      <dgm:t>
        <a:bodyPr/>
        <a:lstStyle/>
        <a:p>
          <a:r>
            <a:rPr lang="en-AU"/>
            <a:t>Hats off </a:t>
          </a:r>
          <a:endParaRPr lang="en-US"/>
        </a:p>
      </dgm:t>
    </dgm:pt>
    <dgm:pt modelId="{1E6FEC0E-7BE8-4374-9374-51BACC845AA0}" type="parTrans" cxnId="{FABAB014-86ED-4ABB-9D9A-24865CC94928}">
      <dgm:prSet/>
      <dgm:spPr/>
      <dgm:t>
        <a:bodyPr/>
        <a:lstStyle/>
        <a:p>
          <a:endParaRPr lang="en-US"/>
        </a:p>
      </dgm:t>
    </dgm:pt>
    <dgm:pt modelId="{224FFEF3-C3F9-4469-A4D9-F3FB470A8608}" type="sibTrans" cxnId="{FABAB014-86ED-4ABB-9D9A-24865CC94928}">
      <dgm:prSet/>
      <dgm:spPr/>
      <dgm:t>
        <a:bodyPr/>
        <a:lstStyle/>
        <a:p>
          <a:endParaRPr lang="en-US"/>
        </a:p>
      </dgm:t>
    </dgm:pt>
    <dgm:pt modelId="{30817DE7-6D50-4310-9300-13E426C04C52}">
      <dgm:prSet/>
      <dgm:spPr/>
      <dgm:t>
        <a:bodyPr/>
        <a:lstStyle/>
        <a:p>
          <a:r>
            <a:rPr lang="en-AU"/>
            <a:t>Come in quietly, find your file and sit down</a:t>
          </a:r>
          <a:endParaRPr lang="en-US"/>
        </a:p>
      </dgm:t>
    </dgm:pt>
    <dgm:pt modelId="{FCBFC83C-39FC-436C-98E8-78226FBF1719}" type="parTrans" cxnId="{3D2429F3-48B6-46F8-AAF4-43DF47014310}">
      <dgm:prSet/>
      <dgm:spPr/>
      <dgm:t>
        <a:bodyPr/>
        <a:lstStyle/>
        <a:p>
          <a:endParaRPr lang="en-US"/>
        </a:p>
      </dgm:t>
    </dgm:pt>
    <dgm:pt modelId="{C81E3AD7-C31C-437B-8346-C43255A94A88}" type="sibTrans" cxnId="{3D2429F3-48B6-46F8-AAF4-43DF47014310}">
      <dgm:prSet/>
      <dgm:spPr/>
      <dgm:t>
        <a:bodyPr/>
        <a:lstStyle/>
        <a:p>
          <a:endParaRPr lang="en-US"/>
        </a:p>
      </dgm:t>
    </dgm:pt>
    <dgm:pt modelId="{F304F8F7-8908-4F7C-B556-26CE052ED66D}">
      <dgm:prSet/>
      <dgm:spPr/>
      <dgm:t>
        <a:bodyPr/>
        <a:lstStyle/>
        <a:p>
          <a:r>
            <a:rPr lang="en-AU"/>
            <a:t>Write down the lesson purpose/objective (on the board) </a:t>
          </a:r>
          <a:endParaRPr lang="en-US"/>
        </a:p>
      </dgm:t>
    </dgm:pt>
    <dgm:pt modelId="{34180D23-7F2F-4806-A869-5E79372734A8}" type="parTrans" cxnId="{BD19D8AB-97B5-471D-9596-9589CF899C2D}">
      <dgm:prSet/>
      <dgm:spPr/>
      <dgm:t>
        <a:bodyPr/>
        <a:lstStyle/>
        <a:p>
          <a:endParaRPr lang="en-US"/>
        </a:p>
      </dgm:t>
    </dgm:pt>
    <dgm:pt modelId="{0C907007-EFA6-44DA-88D5-BA1E95C22760}" type="sibTrans" cxnId="{BD19D8AB-97B5-471D-9596-9589CF899C2D}">
      <dgm:prSet/>
      <dgm:spPr/>
      <dgm:t>
        <a:bodyPr/>
        <a:lstStyle/>
        <a:p>
          <a:endParaRPr lang="en-US"/>
        </a:p>
      </dgm:t>
    </dgm:pt>
    <dgm:pt modelId="{CF266D43-4342-46D7-A66E-08894343CC83}" type="pres">
      <dgm:prSet presAssocID="{F3E11AF3-683F-40CB-A3C2-199446D2C402}" presName="root" presStyleCnt="0">
        <dgm:presLayoutVars>
          <dgm:dir/>
          <dgm:resizeHandles val="exact"/>
        </dgm:presLayoutVars>
      </dgm:prSet>
      <dgm:spPr/>
    </dgm:pt>
    <dgm:pt modelId="{831F4B78-24BD-457C-B085-8C2677EA9993}" type="pres">
      <dgm:prSet presAssocID="{4A9C848F-2522-4125-8526-9BE0354F56CE}" presName="compNode" presStyleCnt="0"/>
      <dgm:spPr/>
    </dgm:pt>
    <dgm:pt modelId="{9F11A6D4-79C3-45EE-B613-7692A930B9FC}" type="pres">
      <dgm:prSet presAssocID="{4A9C848F-2522-4125-8526-9BE0354F56CE}" presName="bgRect" presStyleLbl="bgShp" presStyleIdx="0" presStyleCnt="4"/>
      <dgm:spPr/>
    </dgm:pt>
    <dgm:pt modelId="{D1921D3E-3B0E-4840-90C4-B129C04FE0E3}" type="pres">
      <dgm:prSet presAssocID="{4A9C848F-2522-4125-8526-9BE0354F56C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11B43037-9F8A-4D70-9991-D8EF81C9DEE3}" type="pres">
      <dgm:prSet presAssocID="{4A9C848F-2522-4125-8526-9BE0354F56CE}" presName="spaceRect" presStyleCnt="0"/>
      <dgm:spPr/>
    </dgm:pt>
    <dgm:pt modelId="{6D99F244-1AF4-4A72-B86C-8D79ADF466E9}" type="pres">
      <dgm:prSet presAssocID="{4A9C848F-2522-4125-8526-9BE0354F56CE}" presName="parTx" presStyleLbl="revTx" presStyleIdx="0" presStyleCnt="4">
        <dgm:presLayoutVars>
          <dgm:chMax val="0"/>
          <dgm:chPref val="0"/>
        </dgm:presLayoutVars>
      </dgm:prSet>
      <dgm:spPr/>
    </dgm:pt>
    <dgm:pt modelId="{16EC825A-145C-4A29-B2DB-01DBE95D52D9}" type="pres">
      <dgm:prSet presAssocID="{049B7A9B-0822-49A8-9BD0-E280374AC6E4}" presName="sibTrans" presStyleCnt="0"/>
      <dgm:spPr/>
    </dgm:pt>
    <dgm:pt modelId="{BD303A64-81CC-42A2-A5C4-D114FFB79921}" type="pres">
      <dgm:prSet presAssocID="{E177B2D1-FF44-4903-94E0-7EE09DC4D4A8}" presName="compNode" presStyleCnt="0"/>
      <dgm:spPr/>
    </dgm:pt>
    <dgm:pt modelId="{EF62115C-2B65-4BB4-B833-9187E168132F}" type="pres">
      <dgm:prSet presAssocID="{E177B2D1-FF44-4903-94E0-7EE09DC4D4A8}" presName="bgRect" presStyleLbl="bgShp" presStyleIdx="1" presStyleCnt="4"/>
      <dgm:spPr/>
    </dgm:pt>
    <dgm:pt modelId="{F85A2670-80A4-4538-B91F-903B02320BC8}" type="pres">
      <dgm:prSet presAssocID="{E177B2D1-FF44-4903-94E0-7EE09DC4D4A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nter hat"/>
        </a:ext>
      </dgm:extLst>
    </dgm:pt>
    <dgm:pt modelId="{268B6CBE-579D-4433-A2AB-C6816FF2D9D2}" type="pres">
      <dgm:prSet presAssocID="{E177B2D1-FF44-4903-94E0-7EE09DC4D4A8}" presName="spaceRect" presStyleCnt="0"/>
      <dgm:spPr/>
    </dgm:pt>
    <dgm:pt modelId="{D9D4A18B-955C-45AA-B177-F795F2F7AA8A}" type="pres">
      <dgm:prSet presAssocID="{E177B2D1-FF44-4903-94E0-7EE09DC4D4A8}" presName="parTx" presStyleLbl="revTx" presStyleIdx="1" presStyleCnt="4">
        <dgm:presLayoutVars>
          <dgm:chMax val="0"/>
          <dgm:chPref val="0"/>
        </dgm:presLayoutVars>
      </dgm:prSet>
      <dgm:spPr/>
    </dgm:pt>
    <dgm:pt modelId="{D5E8D2E9-3528-41F8-9BBD-82AE27284B79}" type="pres">
      <dgm:prSet presAssocID="{224FFEF3-C3F9-4469-A4D9-F3FB470A8608}" presName="sibTrans" presStyleCnt="0"/>
      <dgm:spPr/>
    </dgm:pt>
    <dgm:pt modelId="{90438124-6758-4C78-BCB0-610CB9B623C7}" type="pres">
      <dgm:prSet presAssocID="{30817DE7-6D50-4310-9300-13E426C04C52}" presName="compNode" presStyleCnt="0"/>
      <dgm:spPr/>
    </dgm:pt>
    <dgm:pt modelId="{441EC99E-EB01-431E-97CF-89C439393FB1}" type="pres">
      <dgm:prSet presAssocID="{30817DE7-6D50-4310-9300-13E426C04C52}" presName="bgRect" presStyleLbl="bgShp" presStyleIdx="2" presStyleCnt="4"/>
      <dgm:spPr/>
    </dgm:pt>
    <dgm:pt modelId="{AE85AB64-62B3-4EC4-A718-95CAA851A933}" type="pres">
      <dgm:prSet presAssocID="{30817DE7-6D50-4310-9300-13E426C04C5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uch"/>
        </a:ext>
      </dgm:extLst>
    </dgm:pt>
    <dgm:pt modelId="{C411EA3D-DE41-4BE4-9D15-635AC48845BB}" type="pres">
      <dgm:prSet presAssocID="{30817DE7-6D50-4310-9300-13E426C04C52}" presName="spaceRect" presStyleCnt="0"/>
      <dgm:spPr/>
    </dgm:pt>
    <dgm:pt modelId="{6FD43B1C-F52D-47B2-A7F4-C7BCF991D6A5}" type="pres">
      <dgm:prSet presAssocID="{30817DE7-6D50-4310-9300-13E426C04C52}" presName="parTx" presStyleLbl="revTx" presStyleIdx="2" presStyleCnt="4">
        <dgm:presLayoutVars>
          <dgm:chMax val="0"/>
          <dgm:chPref val="0"/>
        </dgm:presLayoutVars>
      </dgm:prSet>
      <dgm:spPr/>
    </dgm:pt>
    <dgm:pt modelId="{02696E30-32D8-4360-9238-77DED30AD826}" type="pres">
      <dgm:prSet presAssocID="{C81E3AD7-C31C-437B-8346-C43255A94A88}" presName="sibTrans" presStyleCnt="0"/>
      <dgm:spPr/>
    </dgm:pt>
    <dgm:pt modelId="{B9028283-2EFD-4E7E-A60B-4B3EC7AE3587}" type="pres">
      <dgm:prSet presAssocID="{F304F8F7-8908-4F7C-B556-26CE052ED66D}" presName="compNode" presStyleCnt="0"/>
      <dgm:spPr/>
    </dgm:pt>
    <dgm:pt modelId="{2B297A67-9834-40DE-AD59-E7CDF2ED9447}" type="pres">
      <dgm:prSet presAssocID="{F304F8F7-8908-4F7C-B556-26CE052ED66D}" presName="bgRect" presStyleLbl="bgShp" presStyleIdx="3" presStyleCnt="4"/>
      <dgm:spPr/>
    </dgm:pt>
    <dgm:pt modelId="{B4A6411B-E730-4EAD-A375-921D329A80A3}" type="pres">
      <dgm:prSet presAssocID="{F304F8F7-8908-4F7C-B556-26CE052ED66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assroom"/>
        </a:ext>
      </dgm:extLst>
    </dgm:pt>
    <dgm:pt modelId="{1A335B64-3491-4E16-BA1A-6990DF6089B9}" type="pres">
      <dgm:prSet presAssocID="{F304F8F7-8908-4F7C-B556-26CE052ED66D}" presName="spaceRect" presStyleCnt="0"/>
      <dgm:spPr/>
    </dgm:pt>
    <dgm:pt modelId="{DF6223FD-1CC8-4B4C-A546-950374E4C98D}" type="pres">
      <dgm:prSet presAssocID="{F304F8F7-8908-4F7C-B556-26CE052ED66D}" presName="parTx" presStyleLbl="revTx" presStyleIdx="3" presStyleCnt="4">
        <dgm:presLayoutVars>
          <dgm:chMax val="0"/>
          <dgm:chPref val="0"/>
        </dgm:presLayoutVars>
      </dgm:prSet>
      <dgm:spPr/>
    </dgm:pt>
  </dgm:ptLst>
  <dgm:cxnLst>
    <dgm:cxn modelId="{0BE21F11-F6BB-4152-9388-D8D1EB753564}" srcId="{F3E11AF3-683F-40CB-A3C2-199446D2C402}" destId="{4A9C848F-2522-4125-8526-9BE0354F56CE}" srcOrd="0" destOrd="0" parTransId="{DA5FE645-FFD6-4B9A-85F4-986FDDCA8DDA}" sibTransId="{049B7A9B-0822-49A8-9BD0-E280374AC6E4}"/>
    <dgm:cxn modelId="{FABAB014-86ED-4ABB-9D9A-24865CC94928}" srcId="{F3E11AF3-683F-40CB-A3C2-199446D2C402}" destId="{E177B2D1-FF44-4903-94E0-7EE09DC4D4A8}" srcOrd="1" destOrd="0" parTransId="{1E6FEC0E-7BE8-4374-9374-51BACC845AA0}" sibTransId="{224FFEF3-C3F9-4469-A4D9-F3FB470A8608}"/>
    <dgm:cxn modelId="{67077A22-0856-41CF-A787-CF5795F3C3CD}" type="presOf" srcId="{E177B2D1-FF44-4903-94E0-7EE09DC4D4A8}" destId="{D9D4A18B-955C-45AA-B177-F795F2F7AA8A}" srcOrd="0" destOrd="0" presId="urn:microsoft.com/office/officeart/2018/2/layout/IconVerticalSolidList"/>
    <dgm:cxn modelId="{0006A969-BB57-43D0-BFE1-8B813CB5022C}" type="presOf" srcId="{30817DE7-6D50-4310-9300-13E426C04C52}" destId="{6FD43B1C-F52D-47B2-A7F4-C7BCF991D6A5}" srcOrd="0" destOrd="0" presId="urn:microsoft.com/office/officeart/2018/2/layout/IconVerticalSolidList"/>
    <dgm:cxn modelId="{4218A278-651C-46B6-8FAE-FC93EB7BA3BC}" type="presOf" srcId="{F3E11AF3-683F-40CB-A3C2-199446D2C402}" destId="{CF266D43-4342-46D7-A66E-08894343CC83}" srcOrd="0" destOrd="0" presId="urn:microsoft.com/office/officeart/2018/2/layout/IconVerticalSolidList"/>
    <dgm:cxn modelId="{25B1BC78-7C14-49F4-B911-B8E8702A0296}" type="presOf" srcId="{F304F8F7-8908-4F7C-B556-26CE052ED66D}" destId="{DF6223FD-1CC8-4B4C-A546-950374E4C98D}" srcOrd="0" destOrd="0" presId="urn:microsoft.com/office/officeart/2018/2/layout/IconVerticalSolidList"/>
    <dgm:cxn modelId="{BD19D8AB-97B5-471D-9596-9589CF899C2D}" srcId="{F3E11AF3-683F-40CB-A3C2-199446D2C402}" destId="{F304F8F7-8908-4F7C-B556-26CE052ED66D}" srcOrd="3" destOrd="0" parTransId="{34180D23-7F2F-4806-A869-5E79372734A8}" sibTransId="{0C907007-EFA6-44DA-88D5-BA1E95C22760}"/>
    <dgm:cxn modelId="{58BC1DCC-48D0-4F08-8173-C3F8B3262477}" type="presOf" srcId="{4A9C848F-2522-4125-8526-9BE0354F56CE}" destId="{6D99F244-1AF4-4A72-B86C-8D79ADF466E9}" srcOrd="0" destOrd="0" presId="urn:microsoft.com/office/officeart/2018/2/layout/IconVerticalSolidList"/>
    <dgm:cxn modelId="{3D2429F3-48B6-46F8-AAF4-43DF47014310}" srcId="{F3E11AF3-683F-40CB-A3C2-199446D2C402}" destId="{30817DE7-6D50-4310-9300-13E426C04C52}" srcOrd="2" destOrd="0" parTransId="{FCBFC83C-39FC-436C-98E8-78226FBF1719}" sibTransId="{C81E3AD7-C31C-437B-8346-C43255A94A88}"/>
    <dgm:cxn modelId="{C7EDE22B-9657-4559-826D-64127A3D3AEB}" type="presParOf" srcId="{CF266D43-4342-46D7-A66E-08894343CC83}" destId="{831F4B78-24BD-457C-B085-8C2677EA9993}" srcOrd="0" destOrd="0" presId="urn:microsoft.com/office/officeart/2018/2/layout/IconVerticalSolidList"/>
    <dgm:cxn modelId="{5093CE07-1BA9-4D6B-B9C8-78EF070BCFF3}" type="presParOf" srcId="{831F4B78-24BD-457C-B085-8C2677EA9993}" destId="{9F11A6D4-79C3-45EE-B613-7692A930B9FC}" srcOrd="0" destOrd="0" presId="urn:microsoft.com/office/officeart/2018/2/layout/IconVerticalSolidList"/>
    <dgm:cxn modelId="{95ECE56B-4921-4118-BDBB-BBC9E5CBBD95}" type="presParOf" srcId="{831F4B78-24BD-457C-B085-8C2677EA9993}" destId="{D1921D3E-3B0E-4840-90C4-B129C04FE0E3}" srcOrd="1" destOrd="0" presId="urn:microsoft.com/office/officeart/2018/2/layout/IconVerticalSolidList"/>
    <dgm:cxn modelId="{7AD0FD0C-CB1E-4314-8DCF-2CE4BEEF2F07}" type="presParOf" srcId="{831F4B78-24BD-457C-B085-8C2677EA9993}" destId="{11B43037-9F8A-4D70-9991-D8EF81C9DEE3}" srcOrd="2" destOrd="0" presId="urn:microsoft.com/office/officeart/2018/2/layout/IconVerticalSolidList"/>
    <dgm:cxn modelId="{29104EE0-D078-4EA5-8B3E-01B54F9D5D43}" type="presParOf" srcId="{831F4B78-24BD-457C-B085-8C2677EA9993}" destId="{6D99F244-1AF4-4A72-B86C-8D79ADF466E9}" srcOrd="3" destOrd="0" presId="urn:microsoft.com/office/officeart/2018/2/layout/IconVerticalSolidList"/>
    <dgm:cxn modelId="{228BE7FF-C5B1-4765-A63B-095AB1282C98}" type="presParOf" srcId="{CF266D43-4342-46D7-A66E-08894343CC83}" destId="{16EC825A-145C-4A29-B2DB-01DBE95D52D9}" srcOrd="1" destOrd="0" presId="urn:microsoft.com/office/officeart/2018/2/layout/IconVerticalSolidList"/>
    <dgm:cxn modelId="{815D4D94-FFC8-462F-AC6D-E77DD126D9AD}" type="presParOf" srcId="{CF266D43-4342-46D7-A66E-08894343CC83}" destId="{BD303A64-81CC-42A2-A5C4-D114FFB79921}" srcOrd="2" destOrd="0" presId="urn:microsoft.com/office/officeart/2018/2/layout/IconVerticalSolidList"/>
    <dgm:cxn modelId="{DAB417AE-D289-4CA1-9A57-CDD19BAC2ECD}" type="presParOf" srcId="{BD303A64-81CC-42A2-A5C4-D114FFB79921}" destId="{EF62115C-2B65-4BB4-B833-9187E168132F}" srcOrd="0" destOrd="0" presId="urn:microsoft.com/office/officeart/2018/2/layout/IconVerticalSolidList"/>
    <dgm:cxn modelId="{8F1A6439-C1FA-4958-AF86-DAC0DAB3A33E}" type="presParOf" srcId="{BD303A64-81CC-42A2-A5C4-D114FFB79921}" destId="{F85A2670-80A4-4538-B91F-903B02320BC8}" srcOrd="1" destOrd="0" presId="urn:microsoft.com/office/officeart/2018/2/layout/IconVerticalSolidList"/>
    <dgm:cxn modelId="{2325A25B-8634-40EA-8A59-D4A5AE8636B9}" type="presParOf" srcId="{BD303A64-81CC-42A2-A5C4-D114FFB79921}" destId="{268B6CBE-579D-4433-A2AB-C6816FF2D9D2}" srcOrd="2" destOrd="0" presId="urn:microsoft.com/office/officeart/2018/2/layout/IconVerticalSolidList"/>
    <dgm:cxn modelId="{65339020-7574-4B9D-8832-57AC5D7C2124}" type="presParOf" srcId="{BD303A64-81CC-42A2-A5C4-D114FFB79921}" destId="{D9D4A18B-955C-45AA-B177-F795F2F7AA8A}" srcOrd="3" destOrd="0" presId="urn:microsoft.com/office/officeart/2018/2/layout/IconVerticalSolidList"/>
    <dgm:cxn modelId="{4E723C3C-E8AF-4DDE-BA5E-7AB25388FE6B}" type="presParOf" srcId="{CF266D43-4342-46D7-A66E-08894343CC83}" destId="{D5E8D2E9-3528-41F8-9BBD-82AE27284B79}" srcOrd="3" destOrd="0" presId="urn:microsoft.com/office/officeart/2018/2/layout/IconVerticalSolidList"/>
    <dgm:cxn modelId="{07A8EDEC-66EB-4F10-8CD1-6B8860DA3DB5}" type="presParOf" srcId="{CF266D43-4342-46D7-A66E-08894343CC83}" destId="{90438124-6758-4C78-BCB0-610CB9B623C7}" srcOrd="4" destOrd="0" presId="urn:microsoft.com/office/officeart/2018/2/layout/IconVerticalSolidList"/>
    <dgm:cxn modelId="{1B8FDC52-CA5F-4AE4-B540-6949D74CCDAE}" type="presParOf" srcId="{90438124-6758-4C78-BCB0-610CB9B623C7}" destId="{441EC99E-EB01-431E-97CF-89C439393FB1}" srcOrd="0" destOrd="0" presId="urn:microsoft.com/office/officeart/2018/2/layout/IconVerticalSolidList"/>
    <dgm:cxn modelId="{ADF001F6-3BE3-4A79-A853-1FC5D01AEE36}" type="presParOf" srcId="{90438124-6758-4C78-BCB0-610CB9B623C7}" destId="{AE85AB64-62B3-4EC4-A718-95CAA851A933}" srcOrd="1" destOrd="0" presId="urn:microsoft.com/office/officeart/2018/2/layout/IconVerticalSolidList"/>
    <dgm:cxn modelId="{14D57938-2B37-42F9-9E5B-76820E86E362}" type="presParOf" srcId="{90438124-6758-4C78-BCB0-610CB9B623C7}" destId="{C411EA3D-DE41-4BE4-9D15-635AC48845BB}" srcOrd="2" destOrd="0" presId="urn:microsoft.com/office/officeart/2018/2/layout/IconVerticalSolidList"/>
    <dgm:cxn modelId="{38305198-D7F3-4CE4-AD37-228997128880}" type="presParOf" srcId="{90438124-6758-4C78-BCB0-610CB9B623C7}" destId="{6FD43B1C-F52D-47B2-A7F4-C7BCF991D6A5}" srcOrd="3" destOrd="0" presId="urn:microsoft.com/office/officeart/2018/2/layout/IconVerticalSolidList"/>
    <dgm:cxn modelId="{B49BE184-D765-4A62-B743-F4F72639BF5E}" type="presParOf" srcId="{CF266D43-4342-46D7-A66E-08894343CC83}" destId="{02696E30-32D8-4360-9238-77DED30AD826}" srcOrd="5" destOrd="0" presId="urn:microsoft.com/office/officeart/2018/2/layout/IconVerticalSolidList"/>
    <dgm:cxn modelId="{6FDFB248-14B2-4027-9126-29E79E07AE9E}" type="presParOf" srcId="{CF266D43-4342-46D7-A66E-08894343CC83}" destId="{B9028283-2EFD-4E7E-A60B-4B3EC7AE3587}" srcOrd="6" destOrd="0" presId="urn:microsoft.com/office/officeart/2018/2/layout/IconVerticalSolidList"/>
    <dgm:cxn modelId="{E26CA42B-4435-4381-AF5D-08999A0CB589}" type="presParOf" srcId="{B9028283-2EFD-4E7E-A60B-4B3EC7AE3587}" destId="{2B297A67-9834-40DE-AD59-E7CDF2ED9447}" srcOrd="0" destOrd="0" presId="urn:microsoft.com/office/officeart/2018/2/layout/IconVerticalSolidList"/>
    <dgm:cxn modelId="{D864A142-B73A-41B7-885D-ECF5FA52C876}" type="presParOf" srcId="{B9028283-2EFD-4E7E-A60B-4B3EC7AE3587}" destId="{B4A6411B-E730-4EAD-A375-921D329A80A3}" srcOrd="1" destOrd="0" presId="urn:microsoft.com/office/officeart/2018/2/layout/IconVerticalSolidList"/>
    <dgm:cxn modelId="{CA9012AE-1C93-42F6-A897-C7161DE8E310}" type="presParOf" srcId="{B9028283-2EFD-4E7E-A60B-4B3EC7AE3587}" destId="{1A335B64-3491-4E16-BA1A-6990DF6089B9}" srcOrd="2" destOrd="0" presId="urn:microsoft.com/office/officeart/2018/2/layout/IconVerticalSolidList"/>
    <dgm:cxn modelId="{CE2726AF-A7F2-4FBA-A91D-6347484C7887}" type="presParOf" srcId="{B9028283-2EFD-4E7E-A60B-4B3EC7AE3587}" destId="{DF6223FD-1CC8-4B4C-A546-950374E4C98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DD723-B132-4433-B8EB-39D31FE3490D}">
      <dsp:nvSpPr>
        <dsp:cNvPr id="0" name=""/>
        <dsp:cNvSpPr/>
      </dsp:nvSpPr>
      <dsp:spPr>
        <a:xfrm>
          <a:off x="821" y="179348"/>
          <a:ext cx="3327201" cy="399264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933450">
            <a:lnSpc>
              <a:spcPct val="90000"/>
            </a:lnSpc>
            <a:spcBef>
              <a:spcPct val="0"/>
            </a:spcBef>
            <a:spcAft>
              <a:spcPct val="35000"/>
            </a:spcAft>
            <a:buNone/>
          </a:pPr>
          <a:r>
            <a:rPr lang="en-AU" sz="2100" kern="1200"/>
            <a:t>Learn the classroom routines </a:t>
          </a:r>
          <a:endParaRPr lang="en-US" sz="2100" kern="1200"/>
        </a:p>
        <a:p>
          <a:pPr marL="171450" lvl="1" indent="-171450" algn="l" defTabSz="711200">
            <a:lnSpc>
              <a:spcPct val="90000"/>
            </a:lnSpc>
            <a:spcBef>
              <a:spcPct val="0"/>
            </a:spcBef>
            <a:spcAft>
              <a:spcPct val="15000"/>
            </a:spcAft>
            <a:buChar char="•"/>
          </a:pPr>
          <a:r>
            <a:rPr lang="en-US" sz="1600" kern="1200" dirty="0"/>
            <a:t>Expectations</a:t>
          </a:r>
        </a:p>
        <a:p>
          <a:pPr marL="171450" lvl="1" indent="-171450" algn="l" defTabSz="711200">
            <a:lnSpc>
              <a:spcPct val="90000"/>
            </a:lnSpc>
            <a:spcBef>
              <a:spcPct val="0"/>
            </a:spcBef>
            <a:spcAft>
              <a:spcPct val="15000"/>
            </a:spcAft>
            <a:buChar char="•"/>
          </a:pPr>
          <a:r>
            <a:rPr lang="en-AU" sz="1600" kern="1200" dirty="0"/>
            <a:t>Entry and exit </a:t>
          </a:r>
          <a:endParaRPr lang="en-US" sz="1600" kern="1200" dirty="0"/>
        </a:p>
        <a:p>
          <a:pPr marL="171450" lvl="1" indent="-171450" algn="l" defTabSz="711200">
            <a:lnSpc>
              <a:spcPct val="90000"/>
            </a:lnSpc>
            <a:spcBef>
              <a:spcPct val="0"/>
            </a:spcBef>
            <a:spcAft>
              <a:spcPct val="15000"/>
            </a:spcAft>
            <a:buChar char="•"/>
          </a:pPr>
          <a:r>
            <a:rPr lang="en-AU" sz="1600" kern="1200" dirty="0"/>
            <a:t>Whiteboards </a:t>
          </a:r>
          <a:endParaRPr lang="en-US" sz="1600" kern="1200" dirty="0"/>
        </a:p>
        <a:p>
          <a:pPr marL="171450" lvl="1" indent="-171450" algn="l" defTabSz="711200">
            <a:lnSpc>
              <a:spcPct val="90000"/>
            </a:lnSpc>
            <a:spcBef>
              <a:spcPct val="0"/>
            </a:spcBef>
            <a:spcAft>
              <a:spcPct val="15000"/>
            </a:spcAft>
            <a:buChar char="•"/>
          </a:pPr>
          <a:r>
            <a:rPr lang="en-AU" sz="1600" kern="1200" dirty="0"/>
            <a:t>pop stick names</a:t>
          </a:r>
          <a:endParaRPr lang="en-US" sz="1600" kern="1200" dirty="0"/>
        </a:p>
        <a:p>
          <a:pPr marL="171450" lvl="1" indent="-171450" algn="l" defTabSz="711200">
            <a:lnSpc>
              <a:spcPct val="90000"/>
            </a:lnSpc>
            <a:spcBef>
              <a:spcPct val="0"/>
            </a:spcBef>
            <a:spcAft>
              <a:spcPct val="15000"/>
            </a:spcAft>
            <a:buChar char="•"/>
          </a:pPr>
          <a:r>
            <a:rPr lang="en-AU" sz="1600" kern="1200" dirty="0"/>
            <a:t>Intro to topic </a:t>
          </a:r>
          <a:endParaRPr lang="en-US" sz="1600" kern="1200" dirty="0"/>
        </a:p>
      </dsp:txBody>
      <dsp:txXfrm>
        <a:off x="821" y="1776404"/>
        <a:ext cx="3327201" cy="2395585"/>
      </dsp:txXfrm>
    </dsp:sp>
    <dsp:sp modelId="{45C7A507-000F-4D15-BEAC-CD151A6DDCBB}">
      <dsp:nvSpPr>
        <dsp:cNvPr id="0" name=""/>
        <dsp:cNvSpPr/>
      </dsp:nvSpPr>
      <dsp:spPr>
        <a:xfrm>
          <a:off x="821"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21" y="179348"/>
        <a:ext cx="3327201" cy="1597056"/>
      </dsp:txXfrm>
    </dsp:sp>
    <dsp:sp modelId="{AE9BA9A0-3490-43C6-9093-777AFC98EDCB}">
      <dsp:nvSpPr>
        <dsp:cNvPr id="0" name=""/>
        <dsp:cNvSpPr/>
      </dsp:nvSpPr>
      <dsp:spPr>
        <a:xfrm>
          <a:off x="3594199" y="179348"/>
          <a:ext cx="3327201" cy="3992641"/>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933450">
            <a:lnSpc>
              <a:spcPct val="90000"/>
            </a:lnSpc>
            <a:spcBef>
              <a:spcPct val="0"/>
            </a:spcBef>
            <a:spcAft>
              <a:spcPct val="35000"/>
            </a:spcAft>
            <a:buNone/>
          </a:pPr>
          <a:r>
            <a:rPr lang="en-AU" sz="2100" kern="1200"/>
            <a:t>Organise our workbooks</a:t>
          </a:r>
          <a:endParaRPr lang="en-US" sz="2100" kern="1200"/>
        </a:p>
      </dsp:txBody>
      <dsp:txXfrm>
        <a:off x="3594199" y="1776404"/>
        <a:ext cx="3327201" cy="2395585"/>
      </dsp:txXfrm>
    </dsp:sp>
    <dsp:sp modelId="{EB75F125-54FD-4A6C-9393-3B9C0FAAF884}">
      <dsp:nvSpPr>
        <dsp:cNvPr id="0" name=""/>
        <dsp:cNvSpPr/>
      </dsp:nvSpPr>
      <dsp:spPr>
        <a:xfrm>
          <a:off x="3594199"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94199" y="179348"/>
        <a:ext cx="3327201" cy="1597056"/>
      </dsp:txXfrm>
    </dsp:sp>
    <dsp:sp modelId="{BD1B037F-A2AE-4FD5-B880-9FFD9457630B}">
      <dsp:nvSpPr>
        <dsp:cNvPr id="0" name=""/>
        <dsp:cNvSpPr/>
      </dsp:nvSpPr>
      <dsp:spPr>
        <a:xfrm>
          <a:off x="7187576" y="179348"/>
          <a:ext cx="3327201" cy="3992641"/>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933450">
            <a:lnSpc>
              <a:spcPct val="90000"/>
            </a:lnSpc>
            <a:spcBef>
              <a:spcPct val="0"/>
            </a:spcBef>
            <a:spcAft>
              <a:spcPct val="35000"/>
            </a:spcAft>
            <a:buNone/>
          </a:pPr>
          <a:r>
            <a:rPr lang="en-AU" sz="2100" kern="1200" dirty="0"/>
            <a:t>Start some maths! </a:t>
          </a:r>
        </a:p>
      </dsp:txBody>
      <dsp:txXfrm>
        <a:off x="7187576" y="1776404"/>
        <a:ext cx="3327201" cy="2395585"/>
      </dsp:txXfrm>
    </dsp:sp>
    <dsp:sp modelId="{10EC7DC5-CB3C-4098-981E-D179A1EE5204}">
      <dsp:nvSpPr>
        <dsp:cNvPr id="0" name=""/>
        <dsp:cNvSpPr/>
      </dsp:nvSpPr>
      <dsp:spPr>
        <a:xfrm>
          <a:off x="7187576"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endParaRPr lang="en-US" sz="6600" kern="1200" dirty="0"/>
        </a:p>
      </dsp:txBody>
      <dsp:txXfrm>
        <a:off x="7187576" y="179348"/>
        <a:ext cx="3327201" cy="15970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11A6D4-79C3-45EE-B613-7692A930B9FC}">
      <dsp:nvSpPr>
        <dsp:cNvPr id="0" name=""/>
        <dsp:cNvSpPr/>
      </dsp:nvSpPr>
      <dsp:spPr>
        <a:xfrm>
          <a:off x="0" y="2347"/>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921D3E-3B0E-4840-90C4-B129C04FE0E3}">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99F244-1AF4-4A72-B86C-8D79ADF466E9}">
      <dsp:nvSpPr>
        <dsp:cNvPr id="0" name=""/>
        <dsp:cNvSpPr/>
      </dsp:nvSpPr>
      <dsp:spPr>
        <a:xfrm>
          <a:off x="1374223" y="2347"/>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AU" sz="2200" kern="1200" dirty="0"/>
            <a:t>No food no phones  </a:t>
          </a:r>
          <a:endParaRPr lang="en-US" sz="2200" kern="1200" dirty="0"/>
        </a:p>
      </dsp:txBody>
      <dsp:txXfrm>
        <a:off x="1374223" y="2347"/>
        <a:ext cx="4874176" cy="1189803"/>
      </dsp:txXfrm>
    </dsp:sp>
    <dsp:sp modelId="{EF62115C-2B65-4BB4-B833-9187E168132F}">
      <dsp:nvSpPr>
        <dsp:cNvPr id="0" name=""/>
        <dsp:cNvSpPr/>
      </dsp:nvSpPr>
      <dsp:spPr>
        <a:xfrm>
          <a:off x="0" y="1489602"/>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5A2670-80A4-4538-B91F-903B02320BC8}">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D4A18B-955C-45AA-B177-F795F2F7AA8A}">
      <dsp:nvSpPr>
        <dsp:cNvPr id="0" name=""/>
        <dsp:cNvSpPr/>
      </dsp:nvSpPr>
      <dsp:spPr>
        <a:xfrm>
          <a:off x="1374223" y="1489602"/>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AU" sz="2200" kern="1200"/>
            <a:t>Hats off </a:t>
          </a:r>
          <a:endParaRPr lang="en-US" sz="2200" kern="1200"/>
        </a:p>
      </dsp:txBody>
      <dsp:txXfrm>
        <a:off x="1374223" y="1489602"/>
        <a:ext cx="4874176" cy="1189803"/>
      </dsp:txXfrm>
    </dsp:sp>
    <dsp:sp modelId="{441EC99E-EB01-431E-97CF-89C439393FB1}">
      <dsp:nvSpPr>
        <dsp:cNvPr id="0" name=""/>
        <dsp:cNvSpPr/>
      </dsp:nvSpPr>
      <dsp:spPr>
        <a:xfrm>
          <a:off x="0" y="2976856"/>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85AB64-62B3-4EC4-A718-95CAA851A933}">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D43B1C-F52D-47B2-A7F4-C7BCF991D6A5}">
      <dsp:nvSpPr>
        <dsp:cNvPr id="0" name=""/>
        <dsp:cNvSpPr/>
      </dsp:nvSpPr>
      <dsp:spPr>
        <a:xfrm>
          <a:off x="1374223" y="2976856"/>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AU" sz="2200" kern="1200"/>
            <a:t>Come in quietly, find your file and sit down</a:t>
          </a:r>
          <a:endParaRPr lang="en-US" sz="2200" kern="1200"/>
        </a:p>
      </dsp:txBody>
      <dsp:txXfrm>
        <a:off x="1374223" y="2976856"/>
        <a:ext cx="4874176" cy="1189803"/>
      </dsp:txXfrm>
    </dsp:sp>
    <dsp:sp modelId="{2B297A67-9834-40DE-AD59-E7CDF2ED9447}">
      <dsp:nvSpPr>
        <dsp:cNvPr id="0" name=""/>
        <dsp:cNvSpPr/>
      </dsp:nvSpPr>
      <dsp:spPr>
        <a:xfrm>
          <a:off x="0" y="4464111"/>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A6411B-E730-4EAD-A375-921D329A80A3}">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6223FD-1CC8-4B4C-A546-950374E4C98D}">
      <dsp:nvSpPr>
        <dsp:cNvPr id="0" name=""/>
        <dsp:cNvSpPr/>
      </dsp:nvSpPr>
      <dsp:spPr>
        <a:xfrm>
          <a:off x="1374223" y="4464111"/>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AU" sz="2200" kern="1200"/>
            <a:t>Write down the lesson purpose/objective (on the board) </a:t>
          </a:r>
          <a:endParaRPr lang="en-US" sz="2200" kern="1200"/>
        </a:p>
      </dsp:txBody>
      <dsp:txXfrm>
        <a:off x="1374223" y="4464111"/>
        <a:ext cx="4874176" cy="1189803"/>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DE8424-1FF8-433B-A594-145BBB6A79B9}" type="datetimeFigureOut">
              <a:rPr lang="en-AU" smtClean="0"/>
              <a:t>31/01/2023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C11E30-90DC-40F7-9728-254AFFED90B1}" type="slidenum">
              <a:rPr lang="en-AU" smtClean="0"/>
              <a:t>‹#›</a:t>
            </a:fld>
            <a:endParaRPr lang="en-AU"/>
          </a:p>
        </p:txBody>
      </p:sp>
    </p:spTree>
    <p:extLst>
      <p:ext uri="{BB962C8B-B14F-4D97-AF65-F5344CB8AC3E}">
        <p14:creationId xmlns:p14="http://schemas.microsoft.com/office/powerpoint/2010/main" val="589690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7C11E30-90DC-40F7-9728-254AFFED90B1}" type="slidenum">
              <a:rPr lang="en-AU" smtClean="0"/>
              <a:t>25</a:t>
            </a:fld>
            <a:endParaRPr lang="en-AU"/>
          </a:p>
        </p:txBody>
      </p:sp>
    </p:spTree>
    <p:extLst>
      <p:ext uri="{BB962C8B-B14F-4D97-AF65-F5344CB8AC3E}">
        <p14:creationId xmlns:p14="http://schemas.microsoft.com/office/powerpoint/2010/main" val="200913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Explain where to start in the book for each lesson (most recent page), the date and topic title </a:t>
            </a:r>
          </a:p>
        </p:txBody>
      </p:sp>
      <p:sp>
        <p:nvSpPr>
          <p:cNvPr id="4" name="Slide Number Placeholder 3"/>
          <p:cNvSpPr>
            <a:spLocks noGrp="1"/>
          </p:cNvSpPr>
          <p:nvPr>
            <p:ph type="sldNum" sz="quarter" idx="5"/>
          </p:nvPr>
        </p:nvSpPr>
        <p:spPr/>
        <p:txBody>
          <a:bodyPr/>
          <a:lstStyle/>
          <a:p>
            <a:fld id="{67C11E30-90DC-40F7-9728-254AFFED90B1}" type="slidenum">
              <a:rPr lang="en-AU" smtClean="0"/>
              <a:t>28</a:t>
            </a:fld>
            <a:endParaRPr lang="en-AU"/>
          </a:p>
        </p:txBody>
      </p:sp>
    </p:spTree>
    <p:extLst>
      <p:ext uri="{BB962C8B-B14F-4D97-AF65-F5344CB8AC3E}">
        <p14:creationId xmlns:p14="http://schemas.microsoft.com/office/powerpoint/2010/main" val="3374591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A4820-938D-46A3-8D7C-66CF35D466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3289BE14-F1D2-48F1-9B5A-9156F5ED94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102C2DF-18F6-44DD-9552-BE64F5F52370}"/>
              </a:ext>
            </a:extLst>
          </p:cNvPr>
          <p:cNvSpPr>
            <a:spLocks noGrp="1"/>
          </p:cNvSpPr>
          <p:nvPr>
            <p:ph type="dt" sz="half" idx="10"/>
          </p:nvPr>
        </p:nvSpPr>
        <p:spPr/>
        <p:txBody>
          <a:bodyPr/>
          <a:lstStyle/>
          <a:p>
            <a:fld id="{DCFC0153-3EC0-4AA0-9358-2AC2510BB8B6}" type="datetimeFigureOut">
              <a:rPr lang="en-AU" smtClean="0"/>
              <a:t>31/01/2023</a:t>
            </a:fld>
            <a:endParaRPr lang="en-AU"/>
          </a:p>
        </p:txBody>
      </p:sp>
      <p:sp>
        <p:nvSpPr>
          <p:cNvPr id="5" name="Footer Placeholder 4">
            <a:extLst>
              <a:ext uri="{FF2B5EF4-FFF2-40B4-BE49-F238E27FC236}">
                <a16:creationId xmlns:a16="http://schemas.microsoft.com/office/drawing/2014/main" id="{C84E297F-AD90-4723-B6D7-4DEC50607D7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D2B3D80-92BB-438B-B7D4-EB97C4D3E327}"/>
              </a:ext>
            </a:extLst>
          </p:cNvPr>
          <p:cNvSpPr>
            <a:spLocks noGrp="1"/>
          </p:cNvSpPr>
          <p:nvPr>
            <p:ph type="sldNum" sz="quarter" idx="12"/>
          </p:nvPr>
        </p:nvSpPr>
        <p:spPr/>
        <p:txBody>
          <a:bodyPr/>
          <a:lstStyle/>
          <a:p>
            <a:fld id="{037D0B12-6121-4B01-B437-BF9B4C28BA6B}" type="slidenum">
              <a:rPr lang="en-AU" smtClean="0"/>
              <a:t>‹#›</a:t>
            </a:fld>
            <a:endParaRPr lang="en-AU"/>
          </a:p>
        </p:txBody>
      </p:sp>
    </p:spTree>
    <p:extLst>
      <p:ext uri="{BB962C8B-B14F-4D97-AF65-F5344CB8AC3E}">
        <p14:creationId xmlns:p14="http://schemas.microsoft.com/office/powerpoint/2010/main" val="1904703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3AEE4-9B71-47C2-BD6B-534542342963}"/>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9E45E8B-3BED-4FC6-B47B-0AEF143627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624F07B-DDB7-4AE5-999A-6CEA9C455436}"/>
              </a:ext>
            </a:extLst>
          </p:cNvPr>
          <p:cNvSpPr>
            <a:spLocks noGrp="1"/>
          </p:cNvSpPr>
          <p:nvPr>
            <p:ph type="dt" sz="half" idx="10"/>
          </p:nvPr>
        </p:nvSpPr>
        <p:spPr/>
        <p:txBody>
          <a:bodyPr/>
          <a:lstStyle/>
          <a:p>
            <a:fld id="{DCFC0153-3EC0-4AA0-9358-2AC2510BB8B6}" type="datetimeFigureOut">
              <a:rPr lang="en-AU" smtClean="0"/>
              <a:t>31/01/2023</a:t>
            </a:fld>
            <a:endParaRPr lang="en-AU"/>
          </a:p>
        </p:txBody>
      </p:sp>
      <p:sp>
        <p:nvSpPr>
          <p:cNvPr id="5" name="Footer Placeholder 4">
            <a:extLst>
              <a:ext uri="{FF2B5EF4-FFF2-40B4-BE49-F238E27FC236}">
                <a16:creationId xmlns:a16="http://schemas.microsoft.com/office/drawing/2014/main" id="{61472CFD-8AEE-4D1F-8D3B-B5BE1084C5E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6B90B1C-B2AF-467A-BAC8-B61F8019634E}"/>
              </a:ext>
            </a:extLst>
          </p:cNvPr>
          <p:cNvSpPr>
            <a:spLocks noGrp="1"/>
          </p:cNvSpPr>
          <p:nvPr>
            <p:ph type="sldNum" sz="quarter" idx="12"/>
          </p:nvPr>
        </p:nvSpPr>
        <p:spPr/>
        <p:txBody>
          <a:bodyPr/>
          <a:lstStyle/>
          <a:p>
            <a:fld id="{037D0B12-6121-4B01-B437-BF9B4C28BA6B}" type="slidenum">
              <a:rPr lang="en-AU" smtClean="0"/>
              <a:t>‹#›</a:t>
            </a:fld>
            <a:endParaRPr lang="en-AU"/>
          </a:p>
        </p:txBody>
      </p:sp>
    </p:spTree>
    <p:extLst>
      <p:ext uri="{BB962C8B-B14F-4D97-AF65-F5344CB8AC3E}">
        <p14:creationId xmlns:p14="http://schemas.microsoft.com/office/powerpoint/2010/main" val="1522383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9A0D0-4C3D-4081-8C4F-0BBE16167A3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BD1633C-A559-4CA3-AF8C-ED4F1BFD8F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F598BA4-C7B8-43E4-870D-2E3C9C5E85C5}"/>
              </a:ext>
            </a:extLst>
          </p:cNvPr>
          <p:cNvSpPr>
            <a:spLocks noGrp="1"/>
          </p:cNvSpPr>
          <p:nvPr>
            <p:ph type="dt" sz="half" idx="10"/>
          </p:nvPr>
        </p:nvSpPr>
        <p:spPr/>
        <p:txBody>
          <a:bodyPr/>
          <a:lstStyle/>
          <a:p>
            <a:fld id="{DCFC0153-3EC0-4AA0-9358-2AC2510BB8B6}" type="datetimeFigureOut">
              <a:rPr lang="en-AU" smtClean="0"/>
              <a:t>31/01/2023</a:t>
            </a:fld>
            <a:endParaRPr lang="en-AU"/>
          </a:p>
        </p:txBody>
      </p:sp>
      <p:sp>
        <p:nvSpPr>
          <p:cNvPr id="5" name="Footer Placeholder 4">
            <a:extLst>
              <a:ext uri="{FF2B5EF4-FFF2-40B4-BE49-F238E27FC236}">
                <a16:creationId xmlns:a16="http://schemas.microsoft.com/office/drawing/2014/main" id="{083BEE34-E841-4624-A713-462D433C4CF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6DB10-5936-4B2B-A2D1-BABC483E832A}"/>
              </a:ext>
            </a:extLst>
          </p:cNvPr>
          <p:cNvSpPr>
            <a:spLocks noGrp="1"/>
          </p:cNvSpPr>
          <p:nvPr>
            <p:ph type="sldNum" sz="quarter" idx="12"/>
          </p:nvPr>
        </p:nvSpPr>
        <p:spPr/>
        <p:txBody>
          <a:bodyPr/>
          <a:lstStyle/>
          <a:p>
            <a:fld id="{037D0B12-6121-4B01-B437-BF9B4C28BA6B}" type="slidenum">
              <a:rPr lang="en-AU" smtClean="0"/>
              <a:t>‹#›</a:t>
            </a:fld>
            <a:endParaRPr lang="en-AU"/>
          </a:p>
        </p:txBody>
      </p:sp>
    </p:spTree>
    <p:extLst>
      <p:ext uri="{BB962C8B-B14F-4D97-AF65-F5344CB8AC3E}">
        <p14:creationId xmlns:p14="http://schemas.microsoft.com/office/powerpoint/2010/main" val="965629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01282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919625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000948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80338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37138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826450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4773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6569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0A95E-F5E9-4486-A988-041103DE80A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4CB8DD41-5D28-406D-9615-C50D34441D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2F7F563-72E1-44C5-934F-7AEC4A6376B6}"/>
              </a:ext>
            </a:extLst>
          </p:cNvPr>
          <p:cNvSpPr>
            <a:spLocks noGrp="1"/>
          </p:cNvSpPr>
          <p:nvPr>
            <p:ph type="dt" sz="half" idx="10"/>
          </p:nvPr>
        </p:nvSpPr>
        <p:spPr/>
        <p:txBody>
          <a:bodyPr/>
          <a:lstStyle/>
          <a:p>
            <a:fld id="{DCFC0153-3EC0-4AA0-9358-2AC2510BB8B6}" type="datetimeFigureOut">
              <a:rPr lang="en-AU" smtClean="0"/>
              <a:t>31/01/2023</a:t>
            </a:fld>
            <a:endParaRPr lang="en-AU"/>
          </a:p>
        </p:txBody>
      </p:sp>
      <p:sp>
        <p:nvSpPr>
          <p:cNvPr id="5" name="Footer Placeholder 4">
            <a:extLst>
              <a:ext uri="{FF2B5EF4-FFF2-40B4-BE49-F238E27FC236}">
                <a16:creationId xmlns:a16="http://schemas.microsoft.com/office/drawing/2014/main" id="{C854A003-F0A1-4B08-92B0-6B3FB7F3D0E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C703810-8066-43EF-AE39-AF977708166E}"/>
              </a:ext>
            </a:extLst>
          </p:cNvPr>
          <p:cNvSpPr>
            <a:spLocks noGrp="1"/>
          </p:cNvSpPr>
          <p:nvPr>
            <p:ph type="sldNum" sz="quarter" idx="12"/>
          </p:nvPr>
        </p:nvSpPr>
        <p:spPr/>
        <p:txBody>
          <a:bodyPr/>
          <a:lstStyle/>
          <a:p>
            <a:fld id="{037D0B12-6121-4B01-B437-BF9B4C28BA6B}" type="slidenum">
              <a:rPr lang="en-AU" smtClean="0"/>
              <a:t>‹#›</a:t>
            </a:fld>
            <a:endParaRPr lang="en-AU"/>
          </a:p>
        </p:txBody>
      </p:sp>
    </p:spTree>
    <p:extLst>
      <p:ext uri="{BB962C8B-B14F-4D97-AF65-F5344CB8AC3E}">
        <p14:creationId xmlns:p14="http://schemas.microsoft.com/office/powerpoint/2010/main" val="407879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94726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95168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24777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E6D08-B1C2-4D6D-90F6-FFD8245665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906605D4-C03D-4231-AF2C-958A0D1A4A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B4A1E0-A57B-4C55-8A72-93CFAF5F7700}"/>
              </a:ext>
            </a:extLst>
          </p:cNvPr>
          <p:cNvSpPr>
            <a:spLocks noGrp="1"/>
          </p:cNvSpPr>
          <p:nvPr>
            <p:ph type="dt" sz="half" idx="10"/>
          </p:nvPr>
        </p:nvSpPr>
        <p:spPr/>
        <p:txBody>
          <a:bodyPr/>
          <a:lstStyle/>
          <a:p>
            <a:fld id="{DCFC0153-3EC0-4AA0-9358-2AC2510BB8B6}" type="datetimeFigureOut">
              <a:rPr lang="en-AU" smtClean="0"/>
              <a:t>31/01/2023</a:t>
            </a:fld>
            <a:endParaRPr lang="en-AU"/>
          </a:p>
        </p:txBody>
      </p:sp>
      <p:sp>
        <p:nvSpPr>
          <p:cNvPr id="5" name="Footer Placeholder 4">
            <a:extLst>
              <a:ext uri="{FF2B5EF4-FFF2-40B4-BE49-F238E27FC236}">
                <a16:creationId xmlns:a16="http://schemas.microsoft.com/office/drawing/2014/main" id="{A381AA9E-9A0B-4F33-BA1A-441722A7571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531EF91-0C5B-4AB0-BF42-7E7451D88826}"/>
              </a:ext>
            </a:extLst>
          </p:cNvPr>
          <p:cNvSpPr>
            <a:spLocks noGrp="1"/>
          </p:cNvSpPr>
          <p:nvPr>
            <p:ph type="sldNum" sz="quarter" idx="12"/>
          </p:nvPr>
        </p:nvSpPr>
        <p:spPr/>
        <p:txBody>
          <a:bodyPr/>
          <a:lstStyle/>
          <a:p>
            <a:fld id="{037D0B12-6121-4B01-B437-BF9B4C28BA6B}" type="slidenum">
              <a:rPr lang="en-AU" smtClean="0"/>
              <a:t>‹#›</a:t>
            </a:fld>
            <a:endParaRPr lang="en-AU"/>
          </a:p>
        </p:txBody>
      </p:sp>
    </p:spTree>
    <p:extLst>
      <p:ext uri="{BB962C8B-B14F-4D97-AF65-F5344CB8AC3E}">
        <p14:creationId xmlns:p14="http://schemas.microsoft.com/office/powerpoint/2010/main" val="1034659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F4D9A-9F64-4B71-B11F-6D3173E9D73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5723F97-C239-4552-A105-7194DB47A0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A04BB07D-F0FD-4031-988C-901653BE1D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EB35BECC-143F-4826-8DD9-93229CA0C3E5}"/>
              </a:ext>
            </a:extLst>
          </p:cNvPr>
          <p:cNvSpPr>
            <a:spLocks noGrp="1"/>
          </p:cNvSpPr>
          <p:nvPr>
            <p:ph type="dt" sz="half" idx="10"/>
          </p:nvPr>
        </p:nvSpPr>
        <p:spPr/>
        <p:txBody>
          <a:bodyPr/>
          <a:lstStyle/>
          <a:p>
            <a:fld id="{DCFC0153-3EC0-4AA0-9358-2AC2510BB8B6}" type="datetimeFigureOut">
              <a:rPr lang="en-AU" smtClean="0"/>
              <a:t>31/01/2023</a:t>
            </a:fld>
            <a:endParaRPr lang="en-AU"/>
          </a:p>
        </p:txBody>
      </p:sp>
      <p:sp>
        <p:nvSpPr>
          <p:cNvPr id="6" name="Footer Placeholder 5">
            <a:extLst>
              <a:ext uri="{FF2B5EF4-FFF2-40B4-BE49-F238E27FC236}">
                <a16:creationId xmlns:a16="http://schemas.microsoft.com/office/drawing/2014/main" id="{B0E504ED-0A1B-4C33-97C2-B1894300395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C06B770-0600-4B67-80C6-DA6A8C10CF3A}"/>
              </a:ext>
            </a:extLst>
          </p:cNvPr>
          <p:cNvSpPr>
            <a:spLocks noGrp="1"/>
          </p:cNvSpPr>
          <p:nvPr>
            <p:ph type="sldNum" sz="quarter" idx="12"/>
          </p:nvPr>
        </p:nvSpPr>
        <p:spPr/>
        <p:txBody>
          <a:bodyPr/>
          <a:lstStyle/>
          <a:p>
            <a:fld id="{037D0B12-6121-4B01-B437-BF9B4C28BA6B}" type="slidenum">
              <a:rPr lang="en-AU" smtClean="0"/>
              <a:t>‹#›</a:t>
            </a:fld>
            <a:endParaRPr lang="en-AU"/>
          </a:p>
        </p:txBody>
      </p:sp>
    </p:spTree>
    <p:extLst>
      <p:ext uri="{BB962C8B-B14F-4D97-AF65-F5344CB8AC3E}">
        <p14:creationId xmlns:p14="http://schemas.microsoft.com/office/powerpoint/2010/main" val="4240985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E508D-FAD5-4B6A-9511-467367FE1A5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4297756-BD0C-4969-A0F9-A37B1B333A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00DAF3-251F-4BC7-BCB6-1EAE642DAB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61E8339F-084F-443B-BE05-5D2CC7D99D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E7DFD1-D036-4780-BC1B-086477F6AC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EB1F6EB0-AD1C-463F-89EA-4CFF8AEE8991}"/>
              </a:ext>
            </a:extLst>
          </p:cNvPr>
          <p:cNvSpPr>
            <a:spLocks noGrp="1"/>
          </p:cNvSpPr>
          <p:nvPr>
            <p:ph type="dt" sz="half" idx="10"/>
          </p:nvPr>
        </p:nvSpPr>
        <p:spPr/>
        <p:txBody>
          <a:bodyPr/>
          <a:lstStyle/>
          <a:p>
            <a:fld id="{DCFC0153-3EC0-4AA0-9358-2AC2510BB8B6}" type="datetimeFigureOut">
              <a:rPr lang="en-AU" smtClean="0"/>
              <a:t>31/01/2023</a:t>
            </a:fld>
            <a:endParaRPr lang="en-AU"/>
          </a:p>
        </p:txBody>
      </p:sp>
      <p:sp>
        <p:nvSpPr>
          <p:cNvPr id="8" name="Footer Placeholder 7">
            <a:extLst>
              <a:ext uri="{FF2B5EF4-FFF2-40B4-BE49-F238E27FC236}">
                <a16:creationId xmlns:a16="http://schemas.microsoft.com/office/drawing/2014/main" id="{B57B6BAE-2A7C-4AF7-8DC4-2C59F92BABBF}"/>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C4917E4-473C-4721-A27E-8F9890517815}"/>
              </a:ext>
            </a:extLst>
          </p:cNvPr>
          <p:cNvSpPr>
            <a:spLocks noGrp="1"/>
          </p:cNvSpPr>
          <p:nvPr>
            <p:ph type="sldNum" sz="quarter" idx="12"/>
          </p:nvPr>
        </p:nvSpPr>
        <p:spPr/>
        <p:txBody>
          <a:bodyPr/>
          <a:lstStyle/>
          <a:p>
            <a:fld id="{037D0B12-6121-4B01-B437-BF9B4C28BA6B}" type="slidenum">
              <a:rPr lang="en-AU" smtClean="0"/>
              <a:t>‹#›</a:t>
            </a:fld>
            <a:endParaRPr lang="en-AU"/>
          </a:p>
        </p:txBody>
      </p:sp>
    </p:spTree>
    <p:extLst>
      <p:ext uri="{BB962C8B-B14F-4D97-AF65-F5344CB8AC3E}">
        <p14:creationId xmlns:p14="http://schemas.microsoft.com/office/powerpoint/2010/main" val="1516756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CCA89-F79D-460B-BCD4-4E3F77B13688}"/>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F27DED8F-70DD-4073-9DCB-2E3A948DF604}"/>
              </a:ext>
            </a:extLst>
          </p:cNvPr>
          <p:cNvSpPr>
            <a:spLocks noGrp="1"/>
          </p:cNvSpPr>
          <p:nvPr>
            <p:ph type="dt" sz="half" idx="10"/>
          </p:nvPr>
        </p:nvSpPr>
        <p:spPr/>
        <p:txBody>
          <a:bodyPr/>
          <a:lstStyle/>
          <a:p>
            <a:fld id="{DCFC0153-3EC0-4AA0-9358-2AC2510BB8B6}" type="datetimeFigureOut">
              <a:rPr lang="en-AU" smtClean="0"/>
              <a:t>31/01/2023</a:t>
            </a:fld>
            <a:endParaRPr lang="en-AU"/>
          </a:p>
        </p:txBody>
      </p:sp>
      <p:sp>
        <p:nvSpPr>
          <p:cNvPr id="4" name="Footer Placeholder 3">
            <a:extLst>
              <a:ext uri="{FF2B5EF4-FFF2-40B4-BE49-F238E27FC236}">
                <a16:creationId xmlns:a16="http://schemas.microsoft.com/office/drawing/2014/main" id="{5A6689D0-2B47-4FC9-AA35-85CCDC2051D7}"/>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BA75A44-F177-453C-93F6-3C1ABFF30221}"/>
              </a:ext>
            </a:extLst>
          </p:cNvPr>
          <p:cNvSpPr>
            <a:spLocks noGrp="1"/>
          </p:cNvSpPr>
          <p:nvPr>
            <p:ph type="sldNum" sz="quarter" idx="12"/>
          </p:nvPr>
        </p:nvSpPr>
        <p:spPr/>
        <p:txBody>
          <a:bodyPr/>
          <a:lstStyle/>
          <a:p>
            <a:fld id="{037D0B12-6121-4B01-B437-BF9B4C28BA6B}" type="slidenum">
              <a:rPr lang="en-AU" smtClean="0"/>
              <a:t>‹#›</a:t>
            </a:fld>
            <a:endParaRPr lang="en-AU"/>
          </a:p>
        </p:txBody>
      </p:sp>
    </p:spTree>
    <p:extLst>
      <p:ext uri="{BB962C8B-B14F-4D97-AF65-F5344CB8AC3E}">
        <p14:creationId xmlns:p14="http://schemas.microsoft.com/office/powerpoint/2010/main" val="1446438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55B8E0-0621-4BB2-9516-38B99BCF9922}"/>
              </a:ext>
            </a:extLst>
          </p:cNvPr>
          <p:cNvSpPr>
            <a:spLocks noGrp="1"/>
          </p:cNvSpPr>
          <p:nvPr>
            <p:ph type="dt" sz="half" idx="10"/>
          </p:nvPr>
        </p:nvSpPr>
        <p:spPr/>
        <p:txBody>
          <a:bodyPr/>
          <a:lstStyle/>
          <a:p>
            <a:fld id="{DCFC0153-3EC0-4AA0-9358-2AC2510BB8B6}" type="datetimeFigureOut">
              <a:rPr lang="en-AU" smtClean="0"/>
              <a:t>31/01/2023</a:t>
            </a:fld>
            <a:endParaRPr lang="en-AU"/>
          </a:p>
        </p:txBody>
      </p:sp>
      <p:sp>
        <p:nvSpPr>
          <p:cNvPr id="3" name="Footer Placeholder 2">
            <a:extLst>
              <a:ext uri="{FF2B5EF4-FFF2-40B4-BE49-F238E27FC236}">
                <a16:creationId xmlns:a16="http://schemas.microsoft.com/office/drawing/2014/main" id="{FA04E49C-501E-4A3B-90AA-76A65685425B}"/>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D003F8C0-7AEE-4144-857F-847AF1C11BFC}"/>
              </a:ext>
            </a:extLst>
          </p:cNvPr>
          <p:cNvSpPr>
            <a:spLocks noGrp="1"/>
          </p:cNvSpPr>
          <p:nvPr>
            <p:ph type="sldNum" sz="quarter" idx="12"/>
          </p:nvPr>
        </p:nvSpPr>
        <p:spPr/>
        <p:txBody>
          <a:bodyPr/>
          <a:lstStyle/>
          <a:p>
            <a:fld id="{037D0B12-6121-4B01-B437-BF9B4C28BA6B}" type="slidenum">
              <a:rPr lang="en-AU" smtClean="0"/>
              <a:t>‹#›</a:t>
            </a:fld>
            <a:endParaRPr lang="en-AU"/>
          </a:p>
        </p:txBody>
      </p:sp>
    </p:spTree>
    <p:extLst>
      <p:ext uri="{BB962C8B-B14F-4D97-AF65-F5344CB8AC3E}">
        <p14:creationId xmlns:p14="http://schemas.microsoft.com/office/powerpoint/2010/main" val="3764012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5F6A-22B0-4A0E-951E-EC628661A3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6E97B0C6-E1A0-4B4E-BA62-24B717753F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9C3F769-C41E-4792-9E23-70604AA020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B2BFF5-5665-4650-8F98-6787E0BC7891}"/>
              </a:ext>
            </a:extLst>
          </p:cNvPr>
          <p:cNvSpPr>
            <a:spLocks noGrp="1"/>
          </p:cNvSpPr>
          <p:nvPr>
            <p:ph type="dt" sz="half" idx="10"/>
          </p:nvPr>
        </p:nvSpPr>
        <p:spPr/>
        <p:txBody>
          <a:bodyPr/>
          <a:lstStyle/>
          <a:p>
            <a:fld id="{DCFC0153-3EC0-4AA0-9358-2AC2510BB8B6}" type="datetimeFigureOut">
              <a:rPr lang="en-AU" smtClean="0"/>
              <a:t>31/01/2023</a:t>
            </a:fld>
            <a:endParaRPr lang="en-AU"/>
          </a:p>
        </p:txBody>
      </p:sp>
      <p:sp>
        <p:nvSpPr>
          <p:cNvPr id="6" name="Footer Placeholder 5">
            <a:extLst>
              <a:ext uri="{FF2B5EF4-FFF2-40B4-BE49-F238E27FC236}">
                <a16:creationId xmlns:a16="http://schemas.microsoft.com/office/drawing/2014/main" id="{F90DACDA-21BF-482B-A3A7-36F3432E414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DC9F8D8-7A5F-4001-A2AA-765A952F2639}"/>
              </a:ext>
            </a:extLst>
          </p:cNvPr>
          <p:cNvSpPr>
            <a:spLocks noGrp="1"/>
          </p:cNvSpPr>
          <p:nvPr>
            <p:ph type="sldNum" sz="quarter" idx="12"/>
          </p:nvPr>
        </p:nvSpPr>
        <p:spPr/>
        <p:txBody>
          <a:bodyPr/>
          <a:lstStyle/>
          <a:p>
            <a:fld id="{037D0B12-6121-4B01-B437-BF9B4C28BA6B}" type="slidenum">
              <a:rPr lang="en-AU" smtClean="0"/>
              <a:t>‹#›</a:t>
            </a:fld>
            <a:endParaRPr lang="en-AU"/>
          </a:p>
        </p:txBody>
      </p:sp>
    </p:spTree>
    <p:extLst>
      <p:ext uri="{BB962C8B-B14F-4D97-AF65-F5344CB8AC3E}">
        <p14:creationId xmlns:p14="http://schemas.microsoft.com/office/powerpoint/2010/main" val="289370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99C8E-D71F-4D23-BCE0-B54446EB42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CCC415B-4EE1-49A2-A489-D0B89ACE07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8C7603D0-2A73-4EED-BDBF-F3289CB870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FED8E7-C1ED-494D-9397-AAB165AAB62F}"/>
              </a:ext>
            </a:extLst>
          </p:cNvPr>
          <p:cNvSpPr>
            <a:spLocks noGrp="1"/>
          </p:cNvSpPr>
          <p:nvPr>
            <p:ph type="dt" sz="half" idx="10"/>
          </p:nvPr>
        </p:nvSpPr>
        <p:spPr/>
        <p:txBody>
          <a:bodyPr/>
          <a:lstStyle/>
          <a:p>
            <a:fld id="{DCFC0153-3EC0-4AA0-9358-2AC2510BB8B6}" type="datetimeFigureOut">
              <a:rPr lang="en-AU" smtClean="0"/>
              <a:t>31/01/2023</a:t>
            </a:fld>
            <a:endParaRPr lang="en-AU"/>
          </a:p>
        </p:txBody>
      </p:sp>
      <p:sp>
        <p:nvSpPr>
          <p:cNvPr id="6" name="Footer Placeholder 5">
            <a:extLst>
              <a:ext uri="{FF2B5EF4-FFF2-40B4-BE49-F238E27FC236}">
                <a16:creationId xmlns:a16="http://schemas.microsoft.com/office/drawing/2014/main" id="{1FFB9F4C-6F4F-48B0-9D78-1B56EE9D152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C3C4519-DF92-4553-88E0-F205F5B5D867}"/>
              </a:ext>
            </a:extLst>
          </p:cNvPr>
          <p:cNvSpPr>
            <a:spLocks noGrp="1"/>
          </p:cNvSpPr>
          <p:nvPr>
            <p:ph type="sldNum" sz="quarter" idx="12"/>
          </p:nvPr>
        </p:nvSpPr>
        <p:spPr/>
        <p:txBody>
          <a:bodyPr/>
          <a:lstStyle/>
          <a:p>
            <a:fld id="{037D0B12-6121-4B01-B437-BF9B4C28BA6B}" type="slidenum">
              <a:rPr lang="en-AU" smtClean="0"/>
              <a:t>‹#›</a:t>
            </a:fld>
            <a:endParaRPr lang="en-AU"/>
          </a:p>
        </p:txBody>
      </p:sp>
    </p:spTree>
    <p:extLst>
      <p:ext uri="{BB962C8B-B14F-4D97-AF65-F5344CB8AC3E}">
        <p14:creationId xmlns:p14="http://schemas.microsoft.com/office/powerpoint/2010/main" val="3328109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EEBFA2-1287-4BC4-B745-51566406F3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1EE0A88-C897-439B-A89F-2CE4E06E7B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19DBCB4-04CF-423F-A3A9-BA207301C6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FC0153-3EC0-4AA0-9358-2AC2510BB8B6}" type="datetimeFigureOut">
              <a:rPr lang="en-AU" smtClean="0"/>
              <a:t>31/01/2023</a:t>
            </a:fld>
            <a:endParaRPr lang="en-AU"/>
          </a:p>
        </p:txBody>
      </p:sp>
      <p:sp>
        <p:nvSpPr>
          <p:cNvPr id="5" name="Footer Placeholder 4">
            <a:extLst>
              <a:ext uri="{FF2B5EF4-FFF2-40B4-BE49-F238E27FC236}">
                <a16:creationId xmlns:a16="http://schemas.microsoft.com/office/drawing/2014/main" id="{FE360B25-80DD-4D84-B952-91697F83A7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F6A73001-ABBB-4658-A736-4C7B574881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7D0B12-6121-4B01-B437-BF9B4C28BA6B}" type="slidenum">
              <a:rPr lang="en-AU" smtClean="0"/>
              <a:t>‹#›</a:t>
            </a:fld>
            <a:endParaRPr lang="en-AU"/>
          </a:p>
        </p:txBody>
      </p:sp>
    </p:spTree>
    <p:extLst>
      <p:ext uri="{BB962C8B-B14F-4D97-AF65-F5344CB8AC3E}">
        <p14:creationId xmlns:p14="http://schemas.microsoft.com/office/powerpoint/2010/main" val="3377349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1/31/2023</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5393836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4.jfif"/><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6.jfif"/><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fif"/><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5.png"/><Relationship Id="rId7"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8.xml"/><Relationship Id="rId5" Type="http://schemas.openxmlformats.org/officeDocument/2006/relationships/image" Target="../media/image29.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youtube.com/watch?v=2Zk6u7Uk5ow"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6357" y="2761808"/>
            <a:ext cx="7584797" cy="4326055"/>
            <a:chOff x="0" y="0"/>
            <a:chExt cx="15169594" cy="8652110"/>
          </a:xfrm>
        </p:grpSpPr>
        <p:pic>
          <p:nvPicPr>
            <p:cNvPr id="3" name="Picture 3"/>
            <p:cNvPicPr>
              <a:picLocks noChangeAspect="1"/>
            </p:cNvPicPr>
            <p:nvPr/>
          </p:nvPicPr>
          <p:blipFill>
            <a:blip r:embed="rId2"/>
            <a:srcRect l="7908" r="7908"/>
            <a:stretch>
              <a:fillRect/>
            </a:stretch>
          </p:blipFill>
          <p:spPr>
            <a:xfrm>
              <a:off x="0" y="0"/>
              <a:ext cx="7521297" cy="4262555"/>
            </a:xfrm>
            <a:prstGeom prst="rect">
              <a:avLst/>
            </a:prstGeom>
          </p:spPr>
        </p:pic>
        <p:pic>
          <p:nvPicPr>
            <p:cNvPr id="4" name="Picture 4"/>
            <p:cNvPicPr>
              <a:picLocks noChangeAspect="1"/>
            </p:cNvPicPr>
            <p:nvPr/>
          </p:nvPicPr>
          <p:blipFill>
            <a:blip r:embed="rId3"/>
            <a:srcRect t="7495" b="7495"/>
            <a:stretch>
              <a:fillRect/>
            </a:stretch>
          </p:blipFill>
          <p:spPr>
            <a:xfrm>
              <a:off x="7648297" y="0"/>
              <a:ext cx="7521297" cy="4262555"/>
            </a:xfrm>
            <a:prstGeom prst="rect">
              <a:avLst/>
            </a:prstGeom>
          </p:spPr>
        </p:pic>
        <p:pic>
          <p:nvPicPr>
            <p:cNvPr id="5" name="Picture 5"/>
            <p:cNvPicPr>
              <a:picLocks noChangeAspect="1"/>
            </p:cNvPicPr>
            <p:nvPr/>
          </p:nvPicPr>
          <p:blipFill>
            <a:blip r:embed="rId4"/>
            <a:srcRect l="11450" r="11450"/>
            <a:stretch>
              <a:fillRect/>
            </a:stretch>
          </p:blipFill>
          <p:spPr>
            <a:xfrm>
              <a:off x="0" y="4389555"/>
              <a:ext cx="4929531" cy="4262555"/>
            </a:xfrm>
            <a:prstGeom prst="rect">
              <a:avLst/>
            </a:prstGeom>
          </p:spPr>
        </p:pic>
        <p:pic>
          <p:nvPicPr>
            <p:cNvPr id="6" name="Picture 6"/>
            <p:cNvPicPr>
              <a:picLocks noChangeAspect="1"/>
            </p:cNvPicPr>
            <p:nvPr/>
          </p:nvPicPr>
          <p:blipFill>
            <a:blip r:embed="rId5"/>
            <a:srcRect l="10433" r="10433"/>
            <a:stretch>
              <a:fillRect/>
            </a:stretch>
          </p:blipFill>
          <p:spPr>
            <a:xfrm>
              <a:off x="5056531" y="4389555"/>
              <a:ext cx="5056531" cy="4262555"/>
            </a:xfrm>
            <a:prstGeom prst="rect">
              <a:avLst/>
            </a:prstGeom>
          </p:spPr>
        </p:pic>
        <p:pic>
          <p:nvPicPr>
            <p:cNvPr id="7" name="Picture 7"/>
            <p:cNvPicPr>
              <a:picLocks noChangeAspect="1"/>
            </p:cNvPicPr>
            <p:nvPr/>
          </p:nvPicPr>
          <p:blipFill>
            <a:blip r:embed="rId6"/>
            <a:srcRect l="11450" r="11450"/>
            <a:stretch>
              <a:fillRect/>
            </a:stretch>
          </p:blipFill>
          <p:spPr>
            <a:xfrm>
              <a:off x="10240063" y="4389555"/>
              <a:ext cx="4929531" cy="4262555"/>
            </a:xfrm>
            <a:prstGeom prst="rect">
              <a:avLst/>
            </a:prstGeom>
          </p:spPr>
        </p:pic>
      </p:grpSp>
      <p:grpSp>
        <p:nvGrpSpPr>
          <p:cNvPr id="8" name="Group 8"/>
          <p:cNvGrpSpPr/>
          <p:nvPr/>
        </p:nvGrpSpPr>
        <p:grpSpPr>
          <a:xfrm>
            <a:off x="5773086" y="-274591"/>
            <a:ext cx="9739935" cy="7407182"/>
            <a:chOff x="0" y="0"/>
            <a:chExt cx="918479" cy="698500"/>
          </a:xfrm>
        </p:grpSpPr>
        <p:sp>
          <p:nvSpPr>
            <p:cNvPr id="9" name="Freeform 9"/>
            <p:cNvSpPr/>
            <p:nvPr/>
          </p:nvSpPr>
          <p:spPr>
            <a:xfrm>
              <a:off x="0" y="0"/>
              <a:ext cx="918479" cy="698500"/>
            </a:xfrm>
            <a:custGeom>
              <a:avLst/>
              <a:gdLst/>
              <a:ahLst/>
              <a:cxnLst/>
              <a:rect l="l" t="t" r="r" b="b"/>
              <a:pathLst>
                <a:path w="918479" h="698500">
                  <a:moveTo>
                    <a:pt x="918479" y="349250"/>
                  </a:moveTo>
                  <a:lnTo>
                    <a:pt x="715279" y="698500"/>
                  </a:lnTo>
                  <a:lnTo>
                    <a:pt x="203200" y="698500"/>
                  </a:lnTo>
                  <a:lnTo>
                    <a:pt x="0" y="349250"/>
                  </a:lnTo>
                  <a:lnTo>
                    <a:pt x="203200" y="0"/>
                  </a:lnTo>
                  <a:lnTo>
                    <a:pt x="715279" y="0"/>
                  </a:lnTo>
                  <a:lnTo>
                    <a:pt x="918479" y="349250"/>
                  </a:lnTo>
                  <a:close/>
                </a:path>
              </a:pathLst>
            </a:custGeom>
            <a:solidFill>
              <a:srgbClr val="103D65"/>
            </a:solidFill>
          </p:spPr>
        </p:sp>
        <p:sp>
          <p:nvSpPr>
            <p:cNvPr id="10" name="TextBox 10"/>
            <p:cNvSpPr txBox="1"/>
            <p:nvPr/>
          </p:nvSpPr>
          <p:spPr>
            <a:xfrm>
              <a:off x="114300" y="-38100"/>
              <a:ext cx="584200" cy="7366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11" name="Group 11"/>
          <p:cNvGrpSpPr/>
          <p:nvPr/>
        </p:nvGrpSpPr>
        <p:grpSpPr>
          <a:xfrm rot="-3579305">
            <a:off x="3656277" y="659810"/>
            <a:ext cx="5004323" cy="1421619"/>
            <a:chOff x="0" y="0"/>
            <a:chExt cx="2180564" cy="619451"/>
          </a:xfrm>
        </p:grpSpPr>
        <p:sp>
          <p:nvSpPr>
            <p:cNvPr id="12" name="Freeform 12"/>
            <p:cNvSpPr/>
            <p:nvPr/>
          </p:nvSpPr>
          <p:spPr>
            <a:xfrm>
              <a:off x="0" y="0"/>
              <a:ext cx="2180564" cy="619451"/>
            </a:xfrm>
            <a:custGeom>
              <a:avLst/>
              <a:gdLst/>
              <a:ahLst/>
              <a:cxnLst/>
              <a:rect l="l" t="t" r="r" b="b"/>
              <a:pathLst>
                <a:path w="2180564" h="619451">
                  <a:moveTo>
                    <a:pt x="203200" y="0"/>
                  </a:moveTo>
                  <a:lnTo>
                    <a:pt x="2180564" y="0"/>
                  </a:lnTo>
                  <a:lnTo>
                    <a:pt x="1977364" y="619451"/>
                  </a:lnTo>
                  <a:lnTo>
                    <a:pt x="0" y="619451"/>
                  </a:lnTo>
                  <a:lnTo>
                    <a:pt x="203200" y="0"/>
                  </a:lnTo>
                  <a:close/>
                </a:path>
              </a:pathLst>
            </a:custGeom>
            <a:solidFill>
              <a:srgbClr val="EEBB38"/>
            </a:solidFill>
          </p:spPr>
        </p:sp>
        <p:sp>
          <p:nvSpPr>
            <p:cNvPr id="13" name="TextBox 13"/>
            <p:cNvSpPr txBox="1"/>
            <p:nvPr/>
          </p:nvSpPr>
          <p:spPr>
            <a:xfrm>
              <a:off x="101600" y="-66675"/>
              <a:ext cx="609600" cy="676275"/>
            </a:xfrm>
            <a:prstGeom prst="rect">
              <a:avLst/>
            </a:prstGeom>
          </p:spPr>
          <p:txBody>
            <a:bodyPr lIns="33867" tIns="33867" rIns="33867" bIns="33867" rtlCol="0" anchor="ctr"/>
            <a:lstStyle/>
            <a:p>
              <a:pPr algn="ctr" defTabSz="609630">
                <a:lnSpc>
                  <a:spcPts val="2123"/>
                </a:lnSpc>
              </a:pPr>
              <a:endParaRPr sz="1200">
                <a:solidFill>
                  <a:prstClr val="black"/>
                </a:solidFill>
                <a:latin typeface="Calibri"/>
              </a:endParaRPr>
            </a:p>
          </p:txBody>
        </p:sp>
      </p:grpSp>
      <p:grpSp>
        <p:nvGrpSpPr>
          <p:cNvPr id="14" name="Group 14"/>
          <p:cNvGrpSpPr/>
          <p:nvPr/>
        </p:nvGrpSpPr>
        <p:grpSpPr>
          <a:xfrm>
            <a:off x="5911790" y="5380764"/>
            <a:ext cx="1991288" cy="1707099"/>
            <a:chOff x="0" y="0"/>
            <a:chExt cx="829597" cy="711200"/>
          </a:xfrm>
        </p:grpSpPr>
        <p:sp>
          <p:nvSpPr>
            <p:cNvPr id="15" name="Freeform 15"/>
            <p:cNvSpPr/>
            <p:nvPr/>
          </p:nvSpPr>
          <p:spPr>
            <a:xfrm>
              <a:off x="0" y="0"/>
              <a:ext cx="829597" cy="711200"/>
            </a:xfrm>
            <a:custGeom>
              <a:avLst/>
              <a:gdLst/>
              <a:ahLst/>
              <a:cxnLst/>
              <a:rect l="l" t="t" r="r" b="b"/>
              <a:pathLst>
                <a:path w="829597" h="711200">
                  <a:moveTo>
                    <a:pt x="414798" y="0"/>
                  </a:moveTo>
                  <a:lnTo>
                    <a:pt x="829597" y="711200"/>
                  </a:lnTo>
                  <a:lnTo>
                    <a:pt x="0" y="711200"/>
                  </a:lnTo>
                  <a:lnTo>
                    <a:pt x="414798" y="0"/>
                  </a:lnTo>
                  <a:close/>
                </a:path>
              </a:pathLst>
            </a:custGeom>
            <a:solidFill>
              <a:srgbClr val="EEBB38"/>
            </a:solidFill>
          </p:spPr>
        </p:sp>
        <p:sp>
          <p:nvSpPr>
            <p:cNvPr id="16" name="TextBox 16"/>
            <p:cNvSpPr txBox="1"/>
            <p:nvPr/>
          </p:nvSpPr>
          <p:spPr>
            <a:xfrm>
              <a:off x="127000" y="263525"/>
              <a:ext cx="558800" cy="396875"/>
            </a:xfrm>
            <a:prstGeom prst="rect">
              <a:avLst/>
            </a:prstGeom>
          </p:spPr>
          <p:txBody>
            <a:bodyPr lIns="33867" tIns="33867" rIns="33867" bIns="33867" rtlCol="0" anchor="ctr"/>
            <a:lstStyle/>
            <a:p>
              <a:pPr algn="ctr" defTabSz="609630">
                <a:lnSpc>
                  <a:spcPts val="2123"/>
                </a:lnSpc>
              </a:pPr>
              <a:endParaRPr sz="1200">
                <a:solidFill>
                  <a:prstClr val="black"/>
                </a:solidFill>
                <a:latin typeface="Calibri"/>
              </a:endParaRPr>
            </a:p>
          </p:txBody>
        </p:sp>
      </p:grpSp>
      <p:pic>
        <p:nvPicPr>
          <p:cNvPr id="17" name="Picture 17"/>
          <p:cNvPicPr>
            <a:picLocks noChangeAspect="1"/>
          </p:cNvPicPr>
          <p:nvPr/>
        </p:nvPicPr>
        <p:blipFill>
          <a:blip r:embed="rId7"/>
          <a:srcRect/>
          <a:stretch>
            <a:fillRect/>
          </a:stretch>
        </p:blipFill>
        <p:spPr>
          <a:xfrm>
            <a:off x="966696" y="403500"/>
            <a:ext cx="2996177" cy="1934241"/>
          </a:xfrm>
          <a:prstGeom prst="rect">
            <a:avLst/>
          </a:prstGeom>
        </p:spPr>
      </p:pic>
      <p:sp>
        <p:nvSpPr>
          <p:cNvPr id="18" name="TextBox 18"/>
          <p:cNvSpPr txBox="1"/>
          <p:nvPr/>
        </p:nvSpPr>
        <p:spPr>
          <a:xfrm>
            <a:off x="7557056" y="1533087"/>
            <a:ext cx="3949145" cy="948978"/>
          </a:xfrm>
          <a:prstGeom prst="rect">
            <a:avLst/>
          </a:prstGeom>
        </p:spPr>
        <p:txBody>
          <a:bodyPr lIns="0" tIns="0" rIns="0" bIns="0" rtlCol="0" anchor="t">
            <a:spAutoFit/>
          </a:bodyPr>
          <a:lstStyle/>
          <a:p>
            <a:pPr algn="r" defTabSz="609630">
              <a:lnSpc>
                <a:spcPts val="7382"/>
              </a:lnSpc>
            </a:pPr>
            <a:r>
              <a:rPr lang="en-US" sz="6309">
                <a:solidFill>
                  <a:srgbClr val="FFFFFF"/>
                </a:solidFill>
                <a:latin typeface="Poppins ExtraBold"/>
              </a:rPr>
              <a:t>PBS</a:t>
            </a:r>
          </a:p>
        </p:txBody>
      </p:sp>
      <p:sp>
        <p:nvSpPr>
          <p:cNvPr id="19" name="TextBox 19"/>
          <p:cNvSpPr txBox="1"/>
          <p:nvPr/>
        </p:nvSpPr>
        <p:spPr>
          <a:xfrm>
            <a:off x="6710760" y="2289692"/>
            <a:ext cx="4795441" cy="948978"/>
          </a:xfrm>
          <a:prstGeom prst="rect">
            <a:avLst/>
          </a:prstGeom>
        </p:spPr>
        <p:txBody>
          <a:bodyPr lIns="0" tIns="0" rIns="0" bIns="0" rtlCol="0" anchor="t">
            <a:spAutoFit/>
          </a:bodyPr>
          <a:lstStyle/>
          <a:p>
            <a:pPr algn="r" defTabSz="609630">
              <a:lnSpc>
                <a:spcPts val="7382"/>
              </a:lnSpc>
            </a:pPr>
            <a:r>
              <a:rPr lang="en-US" sz="6309" dirty="0">
                <a:solidFill>
                  <a:srgbClr val="EEBB38"/>
                </a:solidFill>
                <a:latin typeface="Poppins ExtraBold"/>
              </a:rPr>
              <a:t>LESSON</a:t>
            </a:r>
          </a:p>
        </p:txBody>
      </p:sp>
      <p:sp>
        <p:nvSpPr>
          <p:cNvPr id="20" name="TextBox 20"/>
          <p:cNvSpPr txBox="1"/>
          <p:nvPr/>
        </p:nvSpPr>
        <p:spPr>
          <a:xfrm>
            <a:off x="7557056" y="3045913"/>
            <a:ext cx="3949145" cy="948978"/>
          </a:xfrm>
          <a:prstGeom prst="rect">
            <a:avLst/>
          </a:prstGeom>
        </p:spPr>
        <p:txBody>
          <a:bodyPr lIns="0" tIns="0" rIns="0" bIns="0" rtlCol="0" anchor="t">
            <a:spAutoFit/>
          </a:bodyPr>
          <a:lstStyle/>
          <a:p>
            <a:pPr algn="r" defTabSz="609630">
              <a:lnSpc>
                <a:spcPts val="7382"/>
              </a:lnSpc>
            </a:pPr>
            <a:r>
              <a:rPr lang="en-US" sz="6309" dirty="0">
                <a:solidFill>
                  <a:srgbClr val="FFFFFF"/>
                </a:solidFill>
                <a:latin typeface="Poppins ExtraBold"/>
              </a:rPr>
              <a:t>2023</a:t>
            </a:r>
          </a:p>
        </p:txBody>
      </p:sp>
      <p:sp>
        <p:nvSpPr>
          <p:cNvPr id="21" name="TextBox 21"/>
          <p:cNvSpPr txBox="1"/>
          <p:nvPr/>
        </p:nvSpPr>
        <p:spPr>
          <a:xfrm>
            <a:off x="8035969" y="5874853"/>
            <a:ext cx="3569326" cy="279820"/>
          </a:xfrm>
          <a:prstGeom prst="rect">
            <a:avLst/>
          </a:prstGeom>
        </p:spPr>
        <p:txBody>
          <a:bodyPr lIns="0" tIns="0" rIns="0" bIns="0" rtlCol="0" anchor="t">
            <a:spAutoFit/>
          </a:bodyPr>
          <a:lstStyle/>
          <a:p>
            <a:pPr algn="r" defTabSz="609630">
              <a:lnSpc>
                <a:spcPts val="2284"/>
              </a:lnSpc>
            </a:pPr>
            <a:r>
              <a:rPr lang="en-US" sz="1631">
                <a:solidFill>
                  <a:srgbClr val="FFFFFF"/>
                </a:solidFill>
                <a:latin typeface="Poppins Medium"/>
              </a:rPr>
              <a:t>BUSSELTON SENIOR HIGH SCHOOL</a:t>
            </a:r>
          </a:p>
        </p:txBody>
      </p:sp>
      <p:sp>
        <p:nvSpPr>
          <p:cNvPr id="22" name="TextBox 22"/>
          <p:cNvSpPr txBox="1"/>
          <p:nvPr/>
        </p:nvSpPr>
        <p:spPr>
          <a:xfrm>
            <a:off x="6907435" y="4144134"/>
            <a:ext cx="4598765" cy="355354"/>
          </a:xfrm>
          <a:prstGeom prst="rect">
            <a:avLst/>
          </a:prstGeom>
        </p:spPr>
        <p:txBody>
          <a:bodyPr lIns="0" tIns="0" rIns="0" bIns="0" rtlCol="0" anchor="t">
            <a:spAutoFit/>
          </a:bodyPr>
          <a:lstStyle/>
          <a:p>
            <a:pPr algn="r" defTabSz="609630">
              <a:lnSpc>
                <a:spcPts val="2951"/>
              </a:lnSpc>
            </a:pPr>
            <a:r>
              <a:rPr lang="en-US" sz="2108" spc="325" dirty="0">
                <a:solidFill>
                  <a:srgbClr val="FFFFFF"/>
                </a:solidFill>
                <a:latin typeface="Montserrat"/>
              </a:rPr>
              <a:t>Day 1 - 2023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1034900" y="5046925"/>
            <a:ext cx="2069800" cy="1811075"/>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EEBB38"/>
            </a:solidFill>
          </p:spPr>
        </p:sp>
        <p:sp>
          <p:nvSpPr>
            <p:cNvPr id="8" name="TextBox 8"/>
            <p:cNvSpPr txBox="1"/>
            <p:nvPr/>
          </p:nvSpPr>
          <p:spPr>
            <a:xfrm>
              <a:off x="127000" y="263525"/>
              <a:ext cx="558800" cy="396875"/>
            </a:xfrm>
            <a:prstGeom prst="rect">
              <a:avLst/>
            </a:prstGeom>
          </p:spPr>
          <p:txBody>
            <a:bodyPr lIns="33867" tIns="33867" rIns="33867" bIns="33867" rtlCol="0" anchor="ctr"/>
            <a:lstStyle/>
            <a:p>
              <a:pPr algn="ctr" defTabSz="609630">
                <a:lnSpc>
                  <a:spcPts val="2412"/>
                </a:lnSpc>
              </a:pPr>
              <a:endParaRPr sz="1200">
                <a:solidFill>
                  <a:prstClr val="black"/>
                </a:solidFill>
                <a:latin typeface="Calibri"/>
              </a:endParaRPr>
            </a:p>
          </p:txBody>
        </p:sp>
      </p:grpSp>
      <p:sp>
        <p:nvSpPr>
          <p:cNvPr id="14" name="TextBox 14"/>
          <p:cNvSpPr txBox="1"/>
          <p:nvPr/>
        </p:nvSpPr>
        <p:spPr>
          <a:xfrm>
            <a:off x="202533" y="1051252"/>
            <a:ext cx="5918867" cy="443070"/>
          </a:xfrm>
          <a:prstGeom prst="rect">
            <a:avLst/>
          </a:prstGeom>
        </p:spPr>
        <p:txBody>
          <a:bodyPr lIns="0" tIns="0" rIns="0" bIns="0" rtlCol="0" anchor="t">
            <a:spAutoFit/>
          </a:bodyPr>
          <a:lstStyle/>
          <a:p>
            <a:pPr algn="just" defTabSz="609630">
              <a:lnSpc>
                <a:spcPts val="3435"/>
              </a:lnSpc>
            </a:pPr>
            <a:r>
              <a:rPr lang="en-US" sz="3233" dirty="0">
                <a:solidFill>
                  <a:srgbClr val="103D65"/>
                </a:solidFill>
                <a:latin typeface="Poppins ExtraBold"/>
              </a:rPr>
              <a:t>Entry procedure – </a:t>
            </a:r>
            <a:endParaRPr lang="en-US" sz="3233" dirty="0">
              <a:solidFill>
                <a:srgbClr val="103D65"/>
              </a:solidFill>
              <a:latin typeface="Poppins ExtraBold"/>
              <a:cs typeface="Poppins ExtraBold"/>
            </a:endParaRPr>
          </a:p>
        </p:txBody>
      </p:sp>
      <p:sp>
        <p:nvSpPr>
          <p:cNvPr id="15" name="TextBox 15"/>
          <p:cNvSpPr txBox="1"/>
          <p:nvPr/>
        </p:nvSpPr>
        <p:spPr>
          <a:xfrm>
            <a:off x="324200" y="2067317"/>
            <a:ext cx="5338303" cy="2122184"/>
          </a:xfrm>
          <a:prstGeom prst="rect">
            <a:avLst/>
          </a:prstGeom>
        </p:spPr>
        <p:txBody>
          <a:bodyPr lIns="0" tIns="0" rIns="0" bIns="0" rtlCol="0" anchor="t">
            <a:spAutoFit/>
          </a:bodyPr>
          <a:lstStyle/>
          <a:p>
            <a:pPr marL="304815" indent="-304815" algn="just" defTabSz="609630">
              <a:lnSpc>
                <a:spcPts val="2757"/>
              </a:lnSpc>
              <a:buFont typeface="Arial" panose="020B0604020202020204" pitchFamily="34" charset="0"/>
              <a:buChar char="•"/>
            </a:pPr>
            <a:r>
              <a:rPr lang="en-GB" sz="1969" dirty="0">
                <a:solidFill>
                  <a:srgbClr val="103D65"/>
                </a:solidFill>
                <a:latin typeface="Montserrat Bold"/>
              </a:rPr>
              <a:t>Move sensibly in a safe manner</a:t>
            </a:r>
          </a:p>
          <a:p>
            <a:pPr marL="304815" indent="-304815" algn="just" defTabSz="609630">
              <a:lnSpc>
                <a:spcPts val="2757"/>
              </a:lnSpc>
              <a:buFont typeface="Arial" panose="020B0604020202020204" pitchFamily="34" charset="0"/>
              <a:buChar char="•"/>
            </a:pPr>
            <a:r>
              <a:rPr lang="en-GB" sz="1969" dirty="0">
                <a:solidFill>
                  <a:srgbClr val="103D65"/>
                </a:solidFill>
                <a:latin typeface="Montserrat Bold"/>
              </a:rPr>
              <a:t>Line up in two lines outside your class</a:t>
            </a:r>
          </a:p>
          <a:p>
            <a:pPr marL="304815" indent="-304815" algn="just" defTabSz="609630">
              <a:lnSpc>
                <a:spcPts val="2757"/>
              </a:lnSpc>
              <a:buFont typeface="Arial" panose="020B0604020202020204" pitchFamily="34" charset="0"/>
              <a:buChar char="•"/>
            </a:pPr>
            <a:r>
              <a:rPr lang="en-GB" sz="1969" dirty="0">
                <a:solidFill>
                  <a:srgbClr val="103D65"/>
                </a:solidFill>
                <a:latin typeface="Montserrat Bold"/>
              </a:rPr>
              <a:t>Follow the classroom bag protocol</a:t>
            </a:r>
          </a:p>
          <a:p>
            <a:pPr marL="304815" indent="-304815" algn="just" defTabSz="609630">
              <a:lnSpc>
                <a:spcPts val="2757"/>
              </a:lnSpc>
              <a:buFont typeface="Arial" panose="020B0604020202020204" pitchFamily="34" charset="0"/>
              <a:buChar char="•"/>
            </a:pPr>
            <a:r>
              <a:rPr lang="en-GB" sz="1969" dirty="0">
                <a:solidFill>
                  <a:srgbClr val="103D65"/>
                </a:solidFill>
                <a:latin typeface="Montserrat Bold"/>
              </a:rPr>
              <a:t>Have your equipment organised before you enter the class</a:t>
            </a:r>
          </a:p>
          <a:p>
            <a:pPr marL="304815" indent="-304815" algn="just" defTabSz="609630">
              <a:lnSpc>
                <a:spcPts val="2757"/>
              </a:lnSpc>
              <a:buFont typeface="Arial" panose="020B0604020202020204" pitchFamily="34" charset="0"/>
              <a:buChar char="•"/>
            </a:pPr>
            <a:r>
              <a:rPr lang="en-GB" sz="1969" dirty="0">
                <a:solidFill>
                  <a:srgbClr val="103D65"/>
                </a:solidFill>
                <a:latin typeface="Montserrat Bold"/>
              </a:rPr>
              <a:t>Listen to staff instructions to enter</a:t>
            </a:r>
          </a:p>
        </p:txBody>
      </p:sp>
      <p:pic>
        <p:nvPicPr>
          <p:cNvPr id="16" name="Picture 16"/>
          <p:cNvPicPr>
            <a:picLocks noChangeAspect="1"/>
          </p:cNvPicPr>
          <p:nvPr/>
        </p:nvPicPr>
        <p:blipFill>
          <a:blip r:embed="rId2"/>
          <a:srcRect/>
          <a:stretch>
            <a:fillRect/>
          </a:stretch>
        </p:blipFill>
        <p:spPr>
          <a:xfrm>
            <a:off x="-60446" y="7884"/>
            <a:ext cx="1343273" cy="867176"/>
          </a:xfrm>
          <a:prstGeom prst="rect">
            <a:avLst/>
          </a:prstGeom>
        </p:spPr>
      </p:pic>
      <p:grpSp>
        <p:nvGrpSpPr>
          <p:cNvPr id="35" name="Group 8">
            <a:extLst>
              <a:ext uri="{FF2B5EF4-FFF2-40B4-BE49-F238E27FC236}">
                <a16:creationId xmlns:a16="http://schemas.microsoft.com/office/drawing/2014/main" id="{4437F841-6C53-4C42-C567-2A099FF62C4C}"/>
              </a:ext>
            </a:extLst>
          </p:cNvPr>
          <p:cNvGrpSpPr/>
          <p:nvPr/>
        </p:nvGrpSpPr>
        <p:grpSpPr>
          <a:xfrm>
            <a:off x="10160000" y="-274591"/>
            <a:ext cx="9739935" cy="7407182"/>
            <a:chOff x="0" y="0"/>
            <a:chExt cx="918479" cy="698500"/>
          </a:xfrm>
        </p:grpSpPr>
        <p:sp>
          <p:nvSpPr>
            <p:cNvPr id="36" name="Freeform 9">
              <a:extLst>
                <a:ext uri="{FF2B5EF4-FFF2-40B4-BE49-F238E27FC236}">
                  <a16:creationId xmlns:a16="http://schemas.microsoft.com/office/drawing/2014/main" id="{10B44341-2BA5-54D9-5405-A954DA119B8A}"/>
                </a:ext>
              </a:extLst>
            </p:cNvPr>
            <p:cNvSpPr/>
            <p:nvPr/>
          </p:nvSpPr>
          <p:spPr>
            <a:xfrm>
              <a:off x="0" y="0"/>
              <a:ext cx="918479" cy="698500"/>
            </a:xfrm>
            <a:custGeom>
              <a:avLst/>
              <a:gdLst/>
              <a:ahLst/>
              <a:cxnLst/>
              <a:rect l="l" t="t" r="r" b="b"/>
              <a:pathLst>
                <a:path w="918479" h="698500">
                  <a:moveTo>
                    <a:pt x="918479" y="349250"/>
                  </a:moveTo>
                  <a:lnTo>
                    <a:pt x="715279" y="698500"/>
                  </a:lnTo>
                  <a:lnTo>
                    <a:pt x="203200" y="698500"/>
                  </a:lnTo>
                  <a:lnTo>
                    <a:pt x="0" y="349250"/>
                  </a:lnTo>
                  <a:lnTo>
                    <a:pt x="203200" y="0"/>
                  </a:lnTo>
                  <a:lnTo>
                    <a:pt x="715279" y="0"/>
                  </a:lnTo>
                  <a:lnTo>
                    <a:pt x="918479" y="349250"/>
                  </a:lnTo>
                  <a:close/>
                </a:path>
              </a:pathLst>
            </a:custGeom>
            <a:solidFill>
              <a:srgbClr val="103D65"/>
            </a:solidFill>
          </p:spPr>
        </p:sp>
        <p:sp>
          <p:nvSpPr>
            <p:cNvPr id="37" name="TextBox 10">
              <a:extLst>
                <a:ext uri="{FF2B5EF4-FFF2-40B4-BE49-F238E27FC236}">
                  <a16:creationId xmlns:a16="http://schemas.microsoft.com/office/drawing/2014/main" id="{6FC3FF80-91F8-6722-D5C5-941A84C92D78}"/>
                </a:ext>
              </a:extLst>
            </p:cNvPr>
            <p:cNvSpPr txBox="1"/>
            <p:nvPr/>
          </p:nvSpPr>
          <p:spPr>
            <a:xfrm>
              <a:off x="114300" y="-38100"/>
              <a:ext cx="584200" cy="7366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38" name="Group 11">
            <a:extLst>
              <a:ext uri="{FF2B5EF4-FFF2-40B4-BE49-F238E27FC236}">
                <a16:creationId xmlns:a16="http://schemas.microsoft.com/office/drawing/2014/main" id="{74DF7896-ADD0-B782-BAFE-BD023023DDA1}"/>
              </a:ext>
            </a:extLst>
          </p:cNvPr>
          <p:cNvGrpSpPr/>
          <p:nvPr/>
        </p:nvGrpSpPr>
        <p:grpSpPr>
          <a:xfrm rot="-3579305">
            <a:off x="8043191" y="659810"/>
            <a:ext cx="5004323" cy="1421619"/>
            <a:chOff x="0" y="0"/>
            <a:chExt cx="2180564" cy="619451"/>
          </a:xfrm>
        </p:grpSpPr>
        <p:sp>
          <p:nvSpPr>
            <p:cNvPr id="39" name="Freeform 12">
              <a:extLst>
                <a:ext uri="{FF2B5EF4-FFF2-40B4-BE49-F238E27FC236}">
                  <a16:creationId xmlns:a16="http://schemas.microsoft.com/office/drawing/2014/main" id="{E3D7B228-815F-CCEB-7155-6792E3D7100D}"/>
                </a:ext>
              </a:extLst>
            </p:cNvPr>
            <p:cNvSpPr/>
            <p:nvPr/>
          </p:nvSpPr>
          <p:spPr>
            <a:xfrm>
              <a:off x="0" y="0"/>
              <a:ext cx="2180564" cy="619451"/>
            </a:xfrm>
            <a:custGeom>
              <a:avLst/>
              <a:gdLst/>
              <a:ahLst/>
              <a:cxnLst/>
              <a:rect l="l" t="t" r="r" b="b"/>
              <a:pathLst>
                <a:path w="2180564" h="619451">
                  <a:moveTo>
                    <a:pt x="203200" y="0"/>
                  </a:moveTo>
                  <a:lnTo>
                    <a:pt x="2180564" y="0"/>
                  </a:lnTo>
                  <a:lnTo>
                    <a:pt x="1977364" y="619451"/>
                  </a:lnTo>
                  <a:lnTo>
                    <a:pt x="0" y="619451"/>
                  </a:lnTo>
                  <a:lnTo>
                    <a:pt x="203200" y="0"/>
                  </a:lnTo>
                  <a:close/>
                </a:path>
              </a:pathLst>
            </a:custGeom>
            <a:solidFill>
              <a:srgbClr val="EEBB38"/>
            </a:solidFill>
          </p:spPr>
        </p:sp>
        <p:sp>
          <p:nvSpPr>
            <p:cNvPr id="40" name="TextBox 13">
              <a:extLst>
                <a:ext uri="{FF2B5EF4-FFF2-40B4-BE49-F238E27FC236}">
                  <a16:creationId xmlns:a16="http://schemas.microsoft.com/office/drawing/2014/main" id="{515662DD-6053-EB17-D9DD-E56476BC62FD}"/>
                </a:ext>
              </a:extLst>
            </p:cNvPr>
            <p:cNvSpPr txBox="1"/>
            <p:nvPr/>
          </p:nvSpPr>
          <p:spPr>
            <a:xfrm>
              <a:off x="101600" y="-66675"/>
              <a:ext cx="609600" cy="676275"/>
            </a:xfrm>
            <a:prstGeom prst="rect">
              <a:avLst/>
            </a:prstGeom>
          </p:spPr>
          <p:txBody>
            <a:bodyPr lIns="33867" tIns="33867" rIns="33867" bIns="33867" rtlCol="0" anchor="ctr"/>
            <a:lstStyle/>
            <a:p>
              <a:pPr algn="ctr" defTabSz="609630">
                <a:lnSpc>
                  <a:spcPts val="2123"/>
                </a:lnSpc>
              </a:pPr>
              <a:endParaRPr sz="1200">
                <a:solidFill>
                  <a:prstClr val="black"/>
                </a:solidFill>
                <a:latin typeface="Calibri"/>
              </a:endParaRPr>
            </a:p>
          </p:txBody>
        </p:sp>
      </p:grpSp>
      <p:grpSp>
        <p:nvGrpSpPr>
          <p:cNvPr id="41" name="Group 14">
            <a:extLst>
              <a:ext uri="{FF2B5EF4-FFF2-40B4-BE49-F238E27FC236}">
                <a16:creationId xmlns:a16="http://schemas.microsoft.com/office/drawing/2014/main" id="{913CD2F3-F94D-EE09-A598-62BEB67A8A75}"/>
              </a:ext>
            </a:extLst>
          </p:cNvPr>
          <p:cNvGrpSpPr/>
          <p:nvPr/>
        </p:nvGrpSpPr>
        <p:grpSpPr>
          <a:xfrm>
            <a:off x="10298704" y="5380764"/>
            <a:ext cx="1991288" cy="1707099"/>
            <a:chOff x="0" y="0"/>
            <a:chExt cx="829597" cy="711200"/>
          </a:xfrm>
        </p:grpSpPr>
        <p:sp>
          <p:nvSpPr>
            <p:cNvPr id="42" name="Freeform 15">
              <a:extLst>
                <a:ext uri="{FF2B5EF4-FFF2-40B4-BE49-F238E27FC236}">
                  <a16:creationId xmlns:a16="http://schemas.microsoft.com/office/drawing/2014/main" id="{42A24C87-F56A-AB79-82E4-8CBBF17BD219}"/>
                </a:ext>
              </a:extLst>
            </p:cNvPr>
            <p:cNvSpPr/>
            <p:nvPr/>
          </p:nvSpPr>
          <p:spPr>
            <a:xfrm>
              <a:off x="0" y="0"/>
              <a:ext cx="829597" cy="711200"/>
            </a:xfrm>
            <a:custGeom>
              <a:avLst/>
              <a:gdLst/>
              <a:ahLst/>
              <a:cxnLst/>
              <a:rect l="l" t="t" r="r" b="b"/>
              <a:pathLst>
                <a:path w="829597" h="711200">
                  <a:moveTo>
                    <a:pt x="414798" y="0"/>
                  </a:moveTo>
                  <a:lnTo>
                    <a:pt x="829597" y="711200"/>
                  </a:lnTo>
                  <a:lnTo>
                    <a:pt x="0" y="711200"/>
                  </a:lnTo>
                  <a:lnTo>
                    <a:pt x="414798" y="0"/>
                  </a:lnTo>
                  <a:close/>
                </a:path>
              </a:pathLst>
            </a:custGeom>
            <a:solidFill>
              <a:srgbClr val="EEBB38"/>
            </a:solidFill>
          </p:spPr>
        </p:sp>
        <p:sp>
          <p:nvSpPr>
            <p:cNvPr id="43" name="TextBox 16">
              <a:extLst>
                <a:ext uri="{FF2B5EF4-FFF2-40B4-BE49-F238E27FC236}">
                  <a16:creationId xmlns:a16="http://schemas.microsoft.com/office/drawing/2014/main" id="{E10876ED-0A79-73C2-2960-F8F63FB6A355}"/>
                </a:ext>
              </a:extLst>
            </p:cNvPr>
            <p:cNvSpPr txBox="1"/>
            <p:nvPr/>
          </p:nvSpPr>
          <p:spPr>
            <a:xfrm>
              <a:off x="127000" y="263525"/>
              <a:ext cx="558800" cy="396875"/>
            </a:xfrm>
            <a:prstGeom prst="rect">
              <a:avLst/>
            </a:prstGeom>
          </p:spPr>
          <p:txBody>
            <a:bodyPr lIns="33867" tIns="33867" rIns="33867" bIns="33867" rtlCol="0" anchor="ctr"/>
            <a:lstStyle/>
            <a:p>
              <a:pPr algn="ctr" defTabSz="609630">
                <a:lnSpc>
                  <a:spcPts val="2123"/>
                </a:lnSpc>
              </a:pPr>
              <a:endParaRPr sz="1200">
                <a:solidFill>
                  <a:prstClr val="black"/>
                </a:solidFill>
                <a:latin typeface="Calibri"/>
              </a:endParaRPr>
            </a:p>
          </p:txBody>
        </p:sp>
      </p:grpSp>
      <p:pic>
        <p:nvPicPr>
          <p:cNvPr id="4" name="Picture 3" descr="A picture containing grass, sky, outdoor, field&#10;&#10;Description automatically generated">
            <a:extLst>
              <a:ext uri="{FF2B5EF4-FFF2-40B4-BE49-F238E27FC236}">
                <a16:creationId xmlns:a16="http://schemas.microsoft.com/office/drawing/2014/main" id="{480DF5CA-9A42-D082-7F30-6C80D874B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2736" y="918410"/>
            <a:ext cx="3585122" cy="5021179"/>
          </a:xfrm>
          <a:prstGeom prst="rect">
            <a:avLst/>
          </a:prstGeom>
        </p:spPr>
      </p:pic>
    </p:spTree>
    <p:extLst>
      <p:ext uri="{BB962C8B-B14F-4D97-AF65-F5344CB8AC3E}">
        <p14:creationId xmlns:p14="http://schemas.microsoft.com/office/powerpoint/2010/main" val="1138730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1034900" y="5046925"/>
            <a:ext cx="2069800" cy="1811075"/>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EEBB38"/>
            </a:solidFill>
          </p:spPr>
        </p:sp>
        <p:sp>
          <p:nvSpPr>
            <p:cNvPr id="8" name="TextBox 8"/>
            <p:cNvSpPr txBox="1"/>
            <p:nvPr/>
          </p:nvSpPr>
          <p:spPr>
            <a:xfrm>
              <a:off x="127000" y="263525"/>
              <a:ext cx="558800" cy="396875"/>
            </a:xfrm>
            <a:prstGeom prst="rect">
              <a:avLst/>
            </a:prstGeom>
          </p:spPr>
          <p:txBody>
            <a:bodyPr lIns="33867" tIns="33867" rIns="33867" bIns="33867" rtlCol="0" anchor="ctr"/>
            <a:lstStyle/>
            <a:p>
              <a:pPr algn="ctr" defTabSz="609630">
                <a:lnSpc>
                  <a:spcPts val="2412"/>
                </a:lnSpc>
              </a:pPr>
              <a:endParaRPr sz="1200">
                <a:solidFill>
                  <a:prstClr val="black"/>
                </a:solidFill>
                <a:latin typeface="Calibri"/>
              </a:endParaRPr>
            </a:p>
          </p:txBody>
        </p:sp>
      </p:grpSp>
      <p:sp>
        <p:nvSpPr>
          <p:cNvPr id="14" name="TextBox 14"/>
          <p:cNvSpPr txBox="1"/>
          <p:nvPr/>
        </p:nvSpPr>
        <p:spPr>
          <a:xfrm>
            <a:off x="202533" y="1051252"/>
            <a:ext cx="5918867" cy="443070"/>
          </a:xfrm>
          <a:prstGeom prst="rect">
            <a:avLst/>
          </a:prstGeom>
        </p:spPr>
        <p:txBody>
          <a:bodyPr lIns="0" tIns="0" rIns="0" bIns="0" rtlCol="0" anchor="t">
            <a:spAutoFit/>
          </a:bodyPr>
          <a:lstStyle/>
          <a:p>
            <a:pPr algn="just" defTabSz="609630">
              <a:lnSpc>
                <a:spcPts val="3435"/>
              </a:lnSpc>
            </a:pPr>
            <a:r>
              <a:rPr lang="en-US" sz="3233" dirty="0">
                <a:solidFill>
                  <a:srgbClr val="103D65"/>
                </a:solidFill>
                <a:latin typeface="Poppins ExtraBold"/>
              </a:rPr>
              <a:t>Exit procedure –</a:t>
            </a:r>
            <a:endParaRPr lang="en-US" sz="3233" dirty="0">
              <a:solidFill>
                <a:srgbClr val="103D65"/>
              </a:solidFill>
              <a:latin typeface="Poppins ExtraBold"/>
              <a:cs typeface="Poppins ExtraBold"/>
            </a:endParaRPr>
          </a:p>
        </p:txBody>
      </p:sp>
      <p:sp>
        <p:nvSpPr>
          <p:cNvPr id="15" name="TextBox 15"/>
          <p:cNvSpPr txBox="1"/>
          <p:nvPr/>
        </p:nvSpPr>
        <p:spPr>
          <a:xfrm>
            <a:off x="324200" y="2067316"/>
            <a:ext cx="5338303" cy="2481257"/>
          </a:xfrm>
          <a:prstGeom prst="rect">
            <a:avLst/>
          </a:prstGeom>
        </p:spPr>
        <p:txBody>
          <a:bodyPr lIns="0" tIns="0" rIns="0" bIns="0" rtlCol="0" anchor="t">
            <a:spAutoFit/>
          </a:bodyPr>
          <a:lstStyle/>
          <a:p>
            <a:pPr marL="304815" indent="-304815" algn="just" defTabSz="609630">
              <a:lnSpc>
                <a:spcPts val="2757"/>
              </a:lnSpc>
              <a:buFont typeface="Arial" panose="020B0604020202020204" pitchFamily="34" charset="0"/>
              <a:buChar char="•"/>
            </a:pPr>
            <a:r>
              <a:rPr lang="en-GB" sz="1969" dirty="0">
                <a:solidFill>
                  <a:srgbClr val="103D65"/>
                </a:solidFill>
                <a:latin typeface="Montserrat Bold"/>
              </a:rPr>
              <a:t>Cue to pack up.</a:t>
            </a:r>
          </a:p>
          <a:p>
            <a:pPr marL="304815" indent="-304815" algn="just" defTabSz="609630">
              <a:lnSpc>
                <a:spcPts val="2757"/>
              </a:lnSpc>
              <a:buFont typeface="Arial" panose="020B0604020202020204" pitchFamily="34" charset="0"/>
              <a:buChar char="•"/>
            </a:pPr>
            <a:r>
              <a:rPr lang="en-GB" sz="1967" dirty="0">
                <a:solidFill>
                  <a:srgbClr val="103D65"/>
                </a:solidFill>
                <a:latin typeface="Montserrat Bold"/>
              </a:rPr>
              <a:t>Lesson reflection.</a:t>
            </a:r>
          </a:p>
          <a:p>
            <a:pPr marL="304815" indent="-304815" algn="just" defTabSz="609630">
              <a:lnSpc>
                <a:spcPts val="2757"/>
              </a:lnSpc>
              <a:buFont typeface="Arial" panose="020B0604020202020204" pitchFamily="34" charset="0"/>
              <a:buChar char="•"/>
            </a:pPr>
            <a:r>
              <a:rPr lang="en-GB" sz="1969" dirty="0">
                <a:solidFill>
                  <a:srgbClr val="103D65"/>
                </a:solidFill>
                <a:latin typeface="Montserrat Bold"/>
              </a:rPr>
              <a:t>Final message from teacher.</a:t>
            </a:r>
          </a:p>
          <a:p>
            <a:pPr marL="304815" indent="-304815" algn="just" defTabSz="609630">
              <a:lnSpc>
                <a:spcPts val="2757"/>
              </a:lnSpc>
              <a:buFont typeface="Arial" panose="020B0604020202020204" pitchFamily="34" charset="0"/>
              <a:buChar char="•"/>
            </a:pPr>
            <a:r>
              <a:rPr lang="en-GB" sz="1969" dirty="0">
                <a:solidFill>
                  <a:srgbClr val="103D65"/>
                </a:solidFill>
                <a:latin typeface="Montserrat Bold"/>
              </a:rPr>
              <a:t>Sit/Stand as instructed until class is quiet.</a:t>
            </a:r>
          </a:p>
          <a:p>
            <a:pPr marL="304815" indent="-304815" algn="just" defTabSz="609630">
              <a:lnSpc>
                <a:spcPts val="2757"/>
              </a:lnSpc>
              <a:buFont typeface="Arial" panose="020B0604020202020204" pitchFamily="34" charset="0"/>
              <a:buChar char="•"/>
            </a:pPr>
            <a:r>
              <a:rPr lang="en-GB" sz="1969" dirty="0">
                <a:solidFill>
                  <a:srgbClr val="103D65"/>
                </a:solidFill>
                <a:latin typeface="Montserrat Bold"/>
              </a:rPr>
              <a:t>Dismissed by teacher.</a:t>
            </a:r>
          </a:p>
          <a:p>
            <a:pPr marL="304815" indent="-304815" algn="just" defTabSz="609630">
              <a:lnSpc>
                <a:spcPts val="2757"/>
              </a:lnSpc>
              <a:buFont typeface="Arial" panose="020B0604020202020204" pitchFamily="34" charset="0"/>
              <a:buChar char="•"/>
            </a:pPr>
            <a:r>
              <a:rPr lang="en-GB" sz="1969" dirty="0">
                <a:solidFill>
                  <a:srgbClr val="103D65"/>
                </a:solidFill>
                <a:latin typeface="Montserrat Bold"/>
              </a:rPr>
              <a:t>Transition in an orderly fashion to the next class/break.</a:t>
            </a:r>
          </a:p>
        </p:txBody>
      </p:sp>
      <p:pic>
        <p:nvPicPr>
          <p:cNvPr id="16" name="Picture 16"/>
          <p:cNvPicPr>
            <a:picLocks noChangeAspect="1"/>
          </p:cNvPicPr>
          <p:nvPr/>
        </p:nvPicPr>
        <p:blipFill>
          <a:blip r:embed="rId2"/>
          <a:srcRect/>
          <a:stretch>
            <a:fillRect/>
          </a:stretch>
        </p:blipFill>
        <p:spPr>
          <a:xfrm>
            <a:off x="-60446" y="7884"/>
            <a:ext cx="1343273" cy="867176"/>
          </a:xfrm>
          <a:prstGeom prst="rect">
            <a:avLst/>
          </a:prstGeom>
        </p:spPr>
      </p:pic>
      <p:grpSp>
        <p:nvGrpSpPr>
          <p:cNvPr id="35" name="Group 8">
            <a:extLst>
              <a:ext uri="{FF2B5EF4-FFF2-40B4-BE49-F238E27FC236}">
                <a16:creationId xmlns:a16="http://schemas.microsoft.com/office/drawing/2014/main" id="{4437F841-6C53-4C42-C567-2A099FF62C4C}"/>
              </a:ext>
            </a:extLst>
          </p:cNvPr>
          <p:cNvGrpSpPr/>
          <p:nvPr/>
        </p:nvGrpSpPr>
        <p:grpSpPr>
          <a:xfrm>
            <a:off x="10160000" y="-274591"/>
            <a:ext cx="9739935" cy="7407182"/>
            <a:chOff x="0" y="0"/>
            <a:chExt cx="918479" cy="698500"/>
          </a:xfrm>
        </p:grpSpPr>
        <p:sp>
          <p:nvSpPr>
            <p:cNvPr id="36" name="Freeform 9">
              <a:extLst>
                <a:ext uri="{FF2B5EF4-FFF2-40B4-BE49-F238E27FC236}">
                  <a16:creationId xmlns:a16="http://schemas.microsoft.com/office/drawing/2014/main" id="{10B44341-2BA5-54D9-5405-A954DA119B8A}"/>
                </a:ext>
              </a:extLst>
            </p:cNvPr>
            <p:cNvSpPr/>
            <p:nvPr/>
          </p:nvSpPr>
          <p:spPr>
            <a:xfrm>
              <a:off x="0" y="0"/>
              <a:ext cx="918479" cy="698500"/>
            </a:xfrm>
            <a:custGeom>
              <a:avLst/>
              <a:gdLst/>
              <a:ahLst/>
              <a:cxnLst/>
              <a:rect l="l" t="t" r="r" b="b"/>
              <a:pathLst>
                <a:path w="918479" h="698500">
                  <a:moveTo>
                    <a:pt x="918479" y="349250"/>
                  </a:moveTo>
                  <a:lnTo>
                    <a:pt x="715279" y="698500"/>
                  </a:lnTo>
                  <a:lnTo>
                    <a:pt x="203200" y="698500"/>
                  </a:lnTo>
                  <a:lnTo>
                    <a:pt x="0" y="349250"/>
                  </a:lnTo>
                  <a:lnTo>
                    <a:pt x="203200" y="0"/>
                  </a:lnTo>
                  <a:lnTo>
                    <a:pt x="715279" y="0"/>
                  </a:lnTo>
                  <a:lnTo>
                    <a:pt x="918479" y="349250"/>
                  </a:lnTo>
                  <a:close/>
                </a:path>
              </a:pathLst>
            </a:custGeom>
            <a:solidFill>
              <a:srgbClr val="103D65"/>
            </a:solidFill>
          </p:spPr>
        </p:sp>
        <p:sp>
          <p:nvSpPr>
            <p:cNvPr id="37" name="TextBox 10">
              <a:extLst>
                <a:ext uri="{FF2B5EF4-FFF2-40B4-BE49-F238E27FC236}">
                  <a16:creationId xmlns:a16="http://schemas.microsoft.com/office/drawing/2014/main" id="{6FC3FF80-91F8-6722-D5C5-941A84C92D78}"/>
                </a:ext>
              </a:extLst>
            </p:cNvPr>
            <p:cNvSpPr txBox="1"/>
            <p:nvPr/>
          </p:nvSpPr>
          <p:spPr>
            <a:xfrm>
              <a:off x="114300" y="-38100"/>
              <a:ext cx="584200" cy="7366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38" name="Group 11">
            <a:extLst>
              <a:ext uri="{FF2B5EF4-FFF2-40B4-BE49-F238E27FC236}">
                <a16:creationId xmlns:a16="http://schemas.microsoft.com/office/drawing/2014/main" id="{74DF7896-ADD0-B782-BAFE-BD023023DDA1}"/>
              </a:ext>
            </a:extLst>
          </p:cNvPr>
          <p:cNvGrpSpPr/>
          <p:nvPr/>
        </p:nvGrpSpPr>
        <p:grpSpPr>
          <a:xfrm rot="-3579305">
            <a:off x="8043191" y="659810"/>
            <a:ext cx="5004323" cy="1421619"/>
            <a:chOff x="0" y="0"/>
            <a:chExt cx="2180564" cy="619451"/>
          </a:xfrm>
        </p:grpSpPr>
        <p:sp>
          <p:nvSpPr>
            <p:cNvPr id="39" name="Freeform 12">
              <a:extLst>
                <a:ext uri="{FF2B5EF4-FFF2-40B4-BE49-F238E27FC236}">
                  <a16:creationId xmlns:a16="http://schemas.microsoft.com/office/drawing/2014/main" id="{E3D7B228-815F-CCEB-7155-6792E3D7100D}"/>
                </a:ext>
              </a:extLst>
            </p:cNvPr>
            <p:cNvSpPr/>
            <p:nvPr/>
          </p:nvSpPr>
          <p:spPr>
            <a:xfrm>
              <a:off x="0" y="0"/>
              <a:ext cx="2180564" cy="619451"/>
            </a:xfrm>
            <a:custGeom>
              <a:avLst/>
              <a:gdLst/>
              <a:ahLst/>
              <a:cxnLst/>
              <a:rect l="l" t="t" r="r" b="b"/>
              <a:pathLst>
                <a:path w="2180564" h="619451">
                  <a:moveTo>
                    <a:pt x="203200" y="0"/>
                  </a:moveTo>
                  <a:lnTo>
                    <a:pt x="2180564" y="0"/>
                  </a:lnTo>
                  <a:lnTo>
                    <a:pt x="1977364" y="619451"/>
                  </a:lnTo>
                  <a:lnTo>
                    <a:pt x="0" y="619451"/>
                  </a:lnTo>
                  <a:lnTo>
                    <a:pt x="203200" y="0"/>
                  </a:lnTo>
                  <a:close/>
                </a:path>
              </a:pathLst>
            </a:custGeom>
            <a:solidFill>
              <a:srgbClr val="EEBB38"/>
            </a:solidFill>
          </p:spPr>
        </p:sp>
        <p:sp>
          <p:nvSpPr>
            <p:cNvPr id="40" name="TextBox 13">
              <a:extLst>
                <a:ext uri="{FF2B5EF4-FFF2-40B4-BE49-F238E27FC236}">
                  <a16:creationId xmlns:a16="http://schemas.microsoft.com/office/drawing/2014/main" id="{515662DD-6053-EB17-D9DD-E56476BC62FD}"/>
                </a:ext>
              </a:extLst>
            </p:cNvPr>
            <p:cNvSpPr txBox="1"/>
            <p:nvPr/>
          </p:nvSpPr>
          <p:spPr>
            <a:xfrm>
              <a:off x="101600" y="-66675"/>
              <a:ext cx="609600" cy="676275"/>
            </a:xfrm>
            <a:prstGeom prst="rect">
              <a:avLst/>
            </a:prstGeom>
          </p:spPr>
          <p:txBody>
            <a:bodyPr lIns="33867" tIns="33867" rIns="33867" bIns="33867" rtlCol="0" anchor="ctr"/>
            <a:lstStyle/>
            <a:p>
              <a:pPr algn="ctr" defTabSz="609630">
                <a:lnSpc>
                  <a:spcPts val="2123"/>
                </a:lnSpc>
              </a:pPr>
              <a:endParaRPr sz="1200">
                <a:solidFill>
                  <a:prstClr val="black"/>
                </a:solidFill>
                <a:latin typeface="Calibri"/>
              </a:endParaRPr>
            </a:p>
          </p:txBody>
        </p:sp>
      </p:grpSp>
      <p:grpSp>
        <p:nvGrpSpPr>
          <p:cNvPr id="41" name="Group 14">
            <a:extLst>
              <a:ext uri="{FF2B5EF4-FFF2-40B4-BE49-F238E27FC236}">
                <a16:creationId xmlns:a16="http://schemas.microsoft.com/office/drawing/2014/main" id="{913CD2F3-F94D-EE09-A598-62BEB67A8A75}"/>
              </a:ext>
            </a:extLst>
          </p:cNvPr>
          <p:cNvGrpSpPr/>
          <p:nvPr/>
        </p:nvGrpSpPr>
        <p:grpSpPr>
          <a:xfrm>
            <a:off x="10298704" y="5380764"/>
            <a:ext cx="1991288" cy="1707099"/>
            <a:chOff x="0" y="0"/>
            <a:chExt cx="829597" cy="711200"/>
          </a:xfrm>
        </p:grpSpPr>
        <p:sp>
          <p:nvSpPr>
            <p:cNvPr id="42" name="Freeform 15">
              <a:extLst>
                <a:ext uri="{FF2B5EF4-FFF2-40B4-BE49-F238E27FC236}">
                  <a16:creationId xmlns:a16="http://schemas.microsoft.com/office/drawing/2014/main" id="{42A24C87-F56A-AB79-82E4-8CBBF17BD219}"/>
                </a:ext>
              </a:extLst>
            </p:cNvPr>
            <p:cNvSpPr/>
            <p:nvPr/>
          </p:nvSpPr>
          <p:spPr>
            <a:xfrm>
              <a:off x="0" y="0"/>
              <a:ext cx="829597" cy="711200"/>
            </a:xfrm>
            <a:custGeom>
              <a:avLst/>
              <a:gdLst/>
              <a:ahLst/>
              <a:cxnLst/>
              <a:rect l="l" t="t" r="r" b="b"/>
              <a:pathLst>
                <a:path w="829597" h="711200">
                  <a:moveTo>
                    <a:pt x="414798" y="0"/>
                  </a:moveTo>
                  <a:lnTo>
                    <a:pt x="829597" y="711200"/>
                  </a:lnTo>
                  <a:lnTo>
                    <a:pt x="0" y="711200"/>
                  </a:lnTo>
                  <a:lnTo>
                    <a:pt x="414798" y="0"/>
                  </a:lnTo>
                  <a:close/>
                </a:path>
              </a:pathLst>
            </a:custGeom>
            <a:solidFill>
              <a:srgbClr val="EEBB38"/>
            </a:solidFill>
          </p:spPr>
        </p:sp>
        <p:sp>
          <p:nvSpPr>
            <p:cNvPr id="43" name="TextBox 16">
              <a:extLst>
                <a:ext uri="{FF2B5EF4-FFF2-40B4-BE49-F238E27FC236}">
                  <a16:creationId xmlns:a16="http://schemas.microsoft.com/office/drawing/2014/main" id="{E10876ED-0A79-73C2-2960-F8F63FB6A355}"/>
                </a:ext>
              </a:extLst>
            </p:cNvPr>
            <p:cNvSpPr txBox="1"/>
            <p:nvPr/>
          </p:nvSpPr>
          <p:spPr>
            <a:xfrm>
              <a:off x="127000" y="263525"/>
              <a:ext cx="558800" cy="396875"/>
            </a:xfrm>
            <a:prstGeom prst="rect">
              <a:avLst/>
            </a:prstGeom>
          </p:spPr>
          <p:txBody>
            <a:bodyPr lIns="33867" tIns="33867" rIns="33867" bIns="33867" rtlCol="0" anchor="ctr"/>
            <a:lstStyle/>
            <a:p>
              <a:pPr algn="ctr" defTabSz="609630">
                <a:lnSpc>
                  <a:spcPts val="2123"/>
                </a:lnSpc>
              </a:pPr>
              <a:endParaRPr sz="1200">
                <a:solidFill>
                  <a:prstClr val="black"/>
                </a:solidFill>
                <a:latin typeface="Calibri"/>
              </a:endParaRPr>
            </a:p>
          </p:txBody>
        </p:sp>
      </p:grpSp>
      <p:pic>
        <p:nvPicPr>
          <p:cNvPr id="3" name="Picture 2" descr="A picture containing text, person&#10;&#10;Description automatically generated">
            <a:extLst>
              <a:ext uri="{FF2B5EF4-FFF2-40B4-BE49-F238E27FC236}">
                <a16:creationId xmlns:a16="http://schemas.microsoft.com/office/drawing/2014/main" id="{E7E23E42-047C-0B01-E792-720B8C8AB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272594"/>
            <a:ext cx="5619240" cy="3746160"/>
          </a:xfrm>
          <a:prstGeom prst="rect">
            <a:avLst/>
          </a:prstGeom>
        </p:spPr>
      </p:pic>
    </p:spTree>
    <p:extLst>
      <p:ext uri="{BB962C8B-B14F-4D97-AF65-F5344CB8AC3E}">
        <p14:creationId xmlns:p14="http://schemas.microsoft.com/office/powerpoint/2010/main" val="1086741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5317" y="-115791"/>
            <a:ext cx="4452801" cy="7268199"/>
            <a:chOff x="0" y="0"/>
            <a:chExt cx="1759132" cy="2871387"/>
          </a:xfrm>
        </p:grpSpPr>
        <p:sp>
          <p:nvSpPr>
            <p:cNvPr id="3" name="Freeform 3"/>
            <p:cNvSpPr/>
            <p:nvPr/>
          </p:nvSpPr>
          <p:spPr>
            <a:xfrm>
              <a:off x="0" y="0"/>
              <a:ext cx="1759132" cy="2871387"/>
            </a:xfrm>
            <a:custGeom>
              <a:avLst/>
              <a:gdLst/>
              <a:ahLst/>
              <a:cxnLst/>
              <a:rect l="l" t="t" r="r" b="b"/>
              <a:pathLst>
                <a:path w="1759132" h="2871387">
                  <a:moveTo>
                    <a:pt x="0" y="0"/>
                  </a:moveTo>
                  <a:lnTo>
                    <a:pt x="1759132" y="0"/>
                  </a:lnTo>
                  <a:lnTo>
                    <a:pt x="1759132" y="2871387"/>
                  </a:lnTo>
                  <a:lnTo>
                    <a:pt x="0" y="2871387"/>
                  </a:lnTo>
                  <a:close/>
                </a:path>
              </a:pathLst>
            </a:custGeom>
            <a:solidFill>
              <a:srgbClr val="103D65"/>
            </a:solidFill>
          </p:spPr>
        </p:sp>
        <p:sp>
          <p:nvSpPr>
            <p:cNvPr id="4" name="TextBox 4"/>
            <p:cNvSpPr txBox="1"/>
            <p:nvPr/>
          </p:nvSpPr>
          <p:spPr>
            <a:xfrm>
              <a:off x="0" y="-66675"/>
              <a:ext cx="812800" cy="879475"/>
            </a:xfrm>
            <a:prstGeom prst="rect">
              <a:avLst/>
            </a:prstGeom>
          </p:spPr>
          <p:txBody>
            <a:bodyPr lIns="33867" tIns="33867" rIns="33867" bIns="33867" rtlCol="0" anchor="ctr"/>
            <a:lstStyle/>
            <a:p>
              <a:pPr algn="ctr" defTabSz="609630">
                <a:lnSpc>
                  <a:spcPts val="2412"/>
                </a:lnSpc>
              </a:pPr>
              <a:endParaRPr sz="1200">
                <a:solidFill>
                  <a:prstClr val="black"/>
                </a:solidFill>
                <a:latin typeface="Calibri"/>
              </a:endParaRPr>
            </a:p>
          </p:txBody>
        </p:sp>
      </p:grpSp>
      <p:grpSp>
        <p:nvGrpSpPr>
          <p:cNvPr id="5" name="Group 5"/>
          <p:cNvGrpSpPr/>
          <p:nvPr/>
        </p:nvGrpSpPr>
        <p:grpSpPr>
          <a:xfrm>
            <a:off x="-562629" y="2187983"/>
            <a:ext cx="1061759" cy="1875883"/>
            <a:chOff x="0" y="0"/>
            <a:chExt cx="230024" cy="406400"/>
          </a:xfrm>
        </p:grpSpPr>
        <p:sp>
          <p:nvSpPr>
            <p:cNvPr id="6" name="Freeform 6"/>
            <p:cNvSpPr/>
            <p:nvPr/>
          </p:nvSpPr>
          <p:spPr>
            <a:xfrm>
              <a:off x="0" y="0"/>
              <a:ext cx="230025" cy="406400"/>
            </a:xfrm>
            <a:custGeom>
              <a:avLst/>
              <a:gdLst/>
              <a:ahLst/>
              <a:cxnLst/>
              <a:rect l="l" t="t" r="r" b="b"/>
              <a:pathLst>
                <a:path w="230025" h="406400">
                  <a:moveTo>
                    <a:pt x="230025" y="0"/>
                  </a:moveTo>
                  <a:lnTo>
                    <a:pt x="0" y="0"/>
                  </a:lnTo>
                  <a:lnTo>
                    <a:pt x="101600" y="203200"/>
                  </a:lnTo>
                  <a:lnTo>
                    <a:pt x="0" y="406400"/>
                  </a:lnTo>
                  <a:lnTo>
                    <a:pt x="230025" y="406400"/>
                  </a:lnTo>
                  <a:lnTo>
                    <a:pt x="128424" y="203200"/>
                  </a:lnTo>
                  <a:lnTo>
                    <a:pt x="230025" y="0"/>
                  </a:lnTo>
                  <a:close/>
                </a:path>
              </a:pathLst>
            </a:custGeom>
            <a:solidFill>
              <a:srgbClr val="EEBB38"/>
            </a:solidFill>
          </p:spPr>
        </p:sp>
        <p:sp>
          <p:nvSpPr>
            <p:cNvPr id="7" name="TextBox 7"/>
            <p:cNvSpPr txBox="1"/>
            <p:nvPr/>
          </p:nvSpPr>
          <p:spPr>
            <a:xfrm>
              <a:off x="88900" y="-38100"/>
              <a:ext cx="635000" cy="4445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9" name="TextBox 9"/>
          <p:cNvSpPr txBox="1"/>
          <p:nvPr/>
        </p:nvSpPr>
        <p:spPr>
          <a:xfrm>
            <a:off x="4404049" y="698500"/>
            <a:ext cx="6469197" cy="456343"/>
          </a:xfrm>
          <a:prstGeom prst="rect">
            <a:avLst/>
          </a:prstGeom>
        </p:spPr>
        <p:txBody>
          <a:bodyPr lIns="0" tIns="0" rIns="0" bIns="0" rtlCol="0" anchor="t">
            <a:spAutoFit/>
          </a:bodyPr>
          <a:lstStyle/>
          <a:p>
            <a:pPr defTabSz="609630">
              <a:lnSpc>
                <a:spcPts val="3534"/>
              </a:lnSpc>
              <a:spcBef>
                <a:spcPct val="0"/>
              </a:spcBef>
            </a:pPr>
            <a:r>
              <a:rPr lang="en-GB" sz="3334" dirty="0">
                <a:solidFill>
                  <a:srgbClr val="103D65"/>
                </a:solidFill>
                <a:latin typeface="Poppins ExtraBold"/>
              </a:rPr>
              <a:t>BSHS CLASSROOM LESSONS</a:t>
            </a:r>
            <a:endParaRPr lang="en-US" sz="3334" dirty="0">
              <a:solidFill>
                <a:srgbClr val="103D65"/>
              </a:solidFill>
              <a:latin typeface="Poppins ExtraBold"/>
            </a:endParaRPr>
          </a:p>
        </p:txBody>
      </p:sp>
      <p:sp>
        <p:nvSpPr>
          <p:cNvPr id="10" name="TextBox 10"/>
          <p:cNvSpPr txBox="1"/>
          <p:nvPr/>
        </p:nvSpPr>
        <p:spPr>
          <a:xfrm>
            <a:off x="4404049" y="2200684"/>
            <a:ext cx="6952847" cy="2697533"/>
          </a:xfrm>
          <a:prstGeom prst="rect">
            <a:avLst/>
          </a:prstGeom>
        </p:spPr>
        <p:txBody>
          <a:bodyPr lIns="0" tIns="0" rIns="0" bIns="0" rtlCol="0" anchor="t">
            <a:spAutoFit/>
          </a:bodyPr>
          <a:lstStyle/>
          <a:p>
            <a:pPr defTabSz="609630">
              <a:lnSpc>
                <a:spcPts val="2120"/>
              </a:lnSpc>
              <a:spcBef>
                <a:spcPct val="0"/>
              </a:spcBef>
            </a:pPr>
            <a:r>
              <a:rPr lang="en-GB" sz="2000" dirty="0">
                <a:solidFill>
                  <a:srgbClr val="103D65"/>
                </a:solidFill>
                <a:latin typeface="Poppins"/>
              </a:rPr>
              <a:t>Each of your lessons, in every learning area will follow a similar lesson structure. That is:</a:t>
            </a:r>
          </a:p>
          <a:p>
            <a:pPr marL="304815" indent="-304815" defTabSz="609630">
              <a:lnSpc>
                <a:spcPts val="2120"/>
              </a:lnSpc>
              <a:spcBef>
                <a:spcPct val="0"/>
              </a:spcBef>
              <a:buFont typeface="Arial" panose="020B0604020202020204" pitchFamily="34" charset="0"/>
              <a:buChar char="•"/>
            </a:pPr>
            <a:r>
              <a:rPr lang="en-GB" sz="2000" dirty="0">
                <a:solidFill>
                  <a:srgbClr val="103D65"/>
                </a:solidFill>
                <a:latin typeface="Poppins"/>
              </a:rPr>
              <a:t>Lesson Objective</a:t>
            </a:r>
          </a:p>
          <a:p>
            <a:pPr marL="304815" indent="-304815" defTabSz="609630">
              <a:lnSpc>
                <a:spcPts val="2120"/>
              </a:lnSpc>
              <a:spcBef>
                <a:spcPct val="0"/>
              </a:spcBef>
              <a:buFont typeface="Arial" panose="020B0604020202020204" pitchFamily="34" charset="0"/>
              <a:buChar char="•"/>
            </a:pPr>
            <a:r>
              <a:rPr lang="en-GB" sz="2000" dirty="0">
                <a:solidFill>
                  <a:srgbClr val="103D65"/>
                </a:solidFill>
                <a:latin typeface="Poppins"/>
              </a:rPr>
              <a:t>PBS Focus</a:t>
            </a:r>
          </a:p>
          <a:p>
            <a:pPr marL="304815" indent="-304815" defTabSz="609630">
              <a:lnSpc>
                <a:spcPts val="2120"/>
              </a:lnSpc>
              <a:spcBef>
                <a:spcPct val="0"/>
              </a:spcBef>
              <a:buFont typeface="Arial" panose="020B0604020202020204" pitchFamily="34" charset="0"/>
              <a:buChar char="•"/>
            </a:pPr>
            <a:r>
              <a:rPr lang="en-GB" sz="2000" dirty="0">
                <a:solidFill>
                  <a:srgbClr val="103D65"/>
                </a:solidFill>
                <a:latin typeface="Poppins"/>
              </a:rPr>
              <a:t>Engage</a:t>
            </a:r>
          </a:p>
          <a:p>
            <a:pPr marL="304815" indent="-304815" defTabSz="609630">
              <a:lnSpc>
                <a:spcPts val="2120"/>
              </a:lnSpc>
              <a:spcBef>
                <a:spcPct val="0"/>
              </a:spcBef>
              <a:buFont typeface="Arial" panose="020B0604020202020204" pitchFamily="34" charset="0"/>
              <a:buChar char="•"/>
            </a:pPr>
            <a:r>
              <a:rPr lang="en-GB" sz="2000" dirty="0">
                <a:solidFill>
                  <a:srgbClr val="103D65"/>
                </a:solidFill>
                <a:latin typeface="Poppins"/>
              </a:rPr>
              <a:t>Learning Opportunities</a:t>
            </a:r>
          </a:p>
          <a:p>
            <a:pPr marL="304815" indent="-304815" defTabSz="609630">
              <a:lnSpc>
                <a:spcPts val="2120"/>
              </a:lnSpc>
              <a:spcBef>
                <a:spcPct val="0"/>
              </a:spcBef>
              <a:buFont typeface="Arial" panose="020B0604020202020204" pitchFamily="34" charset="0"/>
              <a:buChar char="•"/>
            </a:pPr>
            <a:r>
              <a:rPr lang="en-GB" sz="2000" dirty="0">
                <a:solidFill>
                  <a:srgbClr val="103D65"/>
                </a:solidFill>
                <a:latin typeface="Poppins"/>
              </a:rPr>
              <a:t>Reflection </a:t>
            </a:r>
          </a:p>
          <a:p>
            <a:pPr marL="304815" indent="-304815" defTabSz="609630">
              <a:lnSpc>
                <a:spcPts val="2120"/>
              </a:lnSpc>
              <a:spcBef>
                <a:spcPct val="0"/>
              </a:spcBef>
              <a:buFont typeface="Arial" panose="020B0604020202020204" pitchFamily="34" charset="0"/>
              <a:buChar char="•"/>
            </a:pPr>
            <a:endParaRPr lang="en-GB" sz="2000" dirty="0">
              <a:solidFill>
                <a:srgbClr val="103D65"/>
              </a:solidFill>
              <a:latin typeface="Poppins"/>
              <a:cs typeface="Poppins"/>
            </a:endParaRPr>
          </a:p>
          <a:p>
            <a:pPr defTabSz="609630">
              <a:lnSpc>
                <a:spcPts val="2120"/>
              </a:lnSpc>
              <a:spcBef>
                <a:spcPct val="0"/>
              </a:spcBef>
            </a:pPr>
            <a:r>
              <a:rPr lang="en-GB" sz="2000" dirty="0">
                <a:solidFill>
                  <a:srgbClr val="103D65"/>
                </a:solidFill>
                <a:latin typeface="Poppins"/>
                <a:cs typeface="Poppins"/>
              </a:rPr>
              <a:t>The Instructional Framework helps create a common and consistent approach to teaching across BSHS.</a:t>
            </a:r>
          </a:p>
        </p:txBody>
      </p:sp>
      <p:pic>
        <p:nvPicPr>
          <p:cNvPr id="12" name="Picture 12"/>
          <p:cNvPicPr>
            <a:picLocks noChangeAspect="1"/>
          </p:cNvPicPr>
          <p:nvPr/>
        </p:nvPicPr>
        <p:blipFill>
          <a:blip r:embed="rId2"/>
          <a:srcRect/>
          <a:stretch>
            <a:fillRect/>
          </a:stretch>
        </p:blipFill>
        <p:spPr>
          <a:xfrm>
            <a:off x="10786819" y="89309"/>
            <a:ext cx="1343273" cy="867176"/>
          </a:xfrm>
          <a:prstGeom prst="rect">
            <a:avLst/>
          </a:prstGeom>
        </p:spPr>
      </p:pic>
      <p:pic>
        <p:nvPicPr>
          <p:cNvPr id="13" name="Picture 12">
            <a:extLst>
              <a:ext uri="{FF2B5EF4-FFF2-40B4-BE49-F238E27FC236}">
                <a16:creationId xmlns:a16="http://schemas.microsoft.com/office/drawing/2014/main" id="{1506D60C-F30B-C7BE-CACF-38266DF7137A}"/>
              </a:ext>
            </a:extLst>
          </p:cNvPr>
          <p:cNvPicPr>
            <a:picLocks noChangeAspect="1"/>
          </p:cNvPicPr>
          <p:nvPr/>
        </p:nvPicPr>
        <p:blipFill>
          <a:blip r:embed="rId3"/>
          <a:stretch>
            <a:fillRect/>
          </a:stretch>
        </p:blipFill>
        <p:spPr>
          <a:xfrm>
            <a:off x="-127718" y="522897"/>
            <a:ext cx="4137603" cy="5852941"/>
          </a:xfrm>
          <a:prstGeom prst="rect">
            <a:avLst/>
          </a:prstGeom>
        </p:spPr>
      </p:pic>
    </p:spTree>
    <p:extLst>
      <p:ext uri="{BB962C8B-B14F-4D97-AF65-F5344CB8AC3E}">
        <p14:creationId xmlns:p14="http://schemas.microsoft.com/office/powerpoint/2010/main" val="2136011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1034900" y="5046925"/>
            <a:ext cx="2069800" cy="1811075"/>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EEBB38"/>
            </a:solidFill>
          </p:spPr>
        </p:sp>
        <p:sp>
          <p:nvSpPr>
            <p:cNvPr id="8" name="TextBox 8"/>
            <p:cNvSpPr txBox="1"/>
            <p:nvPr/>
          </p:nvSpPr>
          <p:spPr>
            <a:xfrm>
              <a:off x="127000" y="263525"/>
              <a:ext cx="558800" cy="396875"/>
            </a:xfrm>
            <a:prstGeom prst="rect">
              <a:avLst/>
            </a:prstGeom>
          </p:spPr>
          <p:txBody>
            <a:bodyPr lIns="33867" tIns="33867" rIns="33867" bIns="33867" rtlCol="0" anchor="ctr"/>
            <a:lstStyle/>
            <a:p>
              <a:pPr algn="ctr" defTabSz="609630">
                <a:lnSpc>
                  <a:spcPts val="2412"/>
                </a:lnSpc>
              </a:pPr>
              <a:endParaRPr sz="1200">
                <a:solidFill>
                  <a:prstClr val="black"/>
                </a:solidFill>
                <a:latin typeface="Calibri"/>
              </a:endParaRPr>
            </a:p>
          </p:txBody>
        </p:sp>
      </p:grpSp>
      <p:sp>
        <p:nvSpPr>
          <p:cNvPr id="14" name="TextBox 14"/>
          <p:cNvSpPr txBox="1"/>
          <p:nvPr/>
        </p:nvSpPr>
        <p:spPr>
          <a:xfrm>
            <a:off x="202533" y="1051252"/>
            <a:ext cx="5918867" cy="443326"/>
          </a:xfrm>
          <a:prstGeom prst="rect">
            <a:avLst/>
          </a:prstGeom>
        </p:spPr>
        <p:txBody>
          <a:bodyPr lIns="0" tIns="0" rIns="0" bIns="0" rtlCol="0" anchor="t">
            <a:spAutoFit/>
          </a:bodyPr>
          <a:lstStyle/>
          <a:p>
            <a:pPr algn="just" defTabSz="609630">
              <a:lnSpc>
                <a:spcPts val="3435"/>
              </a:lnSpc>
            </a:pPr>
            <a:r>
              <a:rPr lang="en-US" sz="3240" dirty="0">
                <a:solidFill>
                  <a:srgbClr val="103D65"/>
                </a:solidFill>
                <a:latin typeface="Poppins ExtraBold"/>
              </a:rPr>
              <a:t>PBS Lessons</a:t>
            </a:r>
          </a:p>
        </p:txBody>
      </p:sp>
      <p:sp>
        <p:nvSpPr>
          <p:cNvPr id="15" name="TextBox 15"/>
          <p:cNvSpPr txBox="1"/>
          <p:nvPr/>
        </p:nvSpPr>
        <p:spPr>
          <a:xfrm>
            <a:off x="355600" y="1718613"/>
            <a:ext cx="5338303" cy="2840329"/>
          </a:xfrm>
          <a:prstGeom prst="rect">
            <a:avLst/>
          </a:prstGeom>
        </p:spPr>
        <p:txBody>
          <a:bodyPr lIns="0" tIns="0" rIns="0" bIns="0" rtlCol="0" anchor="t">
            <a:spAutoFit/>
          </a:bodyPr>
          <a:lstStyle/>
          <a:p>
            <a:pPr algn="just" defTabSz="609630">
              <a:lnSpc>
                <a:spcPts val="2757"/>
              </a:lnSpc>
            </a:pPr>
            <a:r>
              <a:rPr lang="en-US" sz="1969" dirty="0">
                <a:solidFill>
                  <a:srgbClr val="103D65"/>
                </a:solidFill>
                <a:latin typeface="Montserrat Bold"/>
              </a:rPr>
              <a:t>Each week your Tuesday P1 class (for Year 9s, P2) will receive a PBS lesson based on one of these expectations. </a:t>
            </a:r>
          </a:p>
          <a:p>
            <a:pPr algn="just" defTabSz="609630">
              <a:lnSpc>
                <a:spcPts val="2757"/>
              </a:lnSpc>
            </a:pPr>
            <a:endParaRPr lang="en-US" sz="1969" dirty="0">
              <a:solidFill>
                <a:srgbClr val="103D65"/>
              </a:solidFill>
              <a:latin typeface="Montserrat Bold"/>
            </a:endParaRPr>
          </a:p>
          <a:p>
            <a:pPr algn="just" defTabSz="609630">
              <a:lnSpc>
                <a:spcPts val="2757"/>
              </a:lnSpc>
            </a:pPr>
            <a:r>
              <a:rPr lang="en-US" sz="1969" dirty="0">
                <a:solidFill>
                  <a:srgbClr val="103D65"/>
                </a:solidFill>
                <a:latin typeface="Montserrat Bold"/>
              </a:rPr>
              <a:t>This is an opportunity to you to revise our expectations of you and your peers. These may be on anything from transitioning to class, displaying sportsmanship or mental health. </a:t>
            </a:r>
          </a:p>
        </p:txBody>
      </p:sp>
      <p:pic>
        <p:nvPicPr>
          <p:cNvPr id="16" name="Picture 16"/>
          <p:cNvPicPr>
            <a:picLocks noChangeAspect="1"/>
          </p:cNvPicPr>
          <p:nvPr/>
        </p:nvPicPr>
        <p:blipFill>
          <a:blip r:embed="rId2"/>
          <a:srcRect/>
          <a:stretch>
            <a:fillRect/>
          </a:stretch>
        </p:blipFill>
        <p:spPr>
          <a:xfrm>
            <a:off x="-60446" y="7884"/>
            <a:ext cx="1343273" cy="867176"/>
          </a:xfrm>
          <a:prstGeom prst="rect">
            <a:avLst/>
          </a:prstGeom>
        </p:spPr>
      </p:pic>
      <p:grpSp>
        <p:nvGrpSpPr>
          <p:cNvPr id="35" name="Group 8">
            <a:extLst>
              <a:ext uri="{FF2B5EF4-FFF2-40B4-BE49-F238E27FC236}">
                <a16:creationId xmlns:a16="http://schemas.microsoft.com/office/drawing/2014/main" id="{4437F841-6C53-4C42-C567-2A099FF62C4C}"/>
              </a:ext>
            </a:extLst>
          </p:cNvPr>
          <p:cNvGrpSpPr/>
          <p:nvPr/>
        </p:nvGrpSpPr>
        <p:grpSpPr>
          <a:xfrm>
            <a:off x="10160000" y="-274591"/>
            <a:ext cx="9739935" cy="7407182"/>
            <a:chOff x="0" y="0"/>
            <a:chExt cx="918479" cy="698500"/>
          </a:xfrm>
        </p:grpSpPr>
        <p:sp>
          <p:nvSpPr>
            <p:cNvPr id="36" name="Freeform 9">
              <a:extLst>
                <a:ext uri="{FF2B5EF4-FFF2-40B4-BE49-F238E27FC236}">
                  <a16:creationId xmlns:a16="http://schemas.microsoft.com/office/drawing/2014/main" id="{10B44341-2BA5-54D9-5405-A954DA119B8A}"/>
                </a:ext>
              </a:extLst>
            </p:cNvPr>
            <p:cNvSpPr/>
            <p:nvPr/>
          </p:nvSpPr>
          <p:spPr>
            <a:xfrm>
              <a:off x="0" y="0"/>
              <a:ext cx="918479" cy="698500"/>
            </a:xfrm>
            <a:custGeom>
              <a:avLst/>
              <a:gdLst/>
              <a:ahLst/>
              <a:cxnLst/>
              <a:rect l="l" t="t" r="r" b="b"/>
              <a:pathLst>
                <a:path w="918479" h="698500">
                  <a:moveTo>
                    <a:pt x="918479" y="349250"/>
                  </a:moveTo>
                  <a:lnTo>
                    <a:pt x="715279" y="698500"/>
                  </a:lnTo>
                  <a:lnTo>
                    <a:pt x="203200" y="698500"/>
                  </a:lnTo>
                  <a:lnTo>
                    <a:pt x="0" y="349250"/>
                  </a:lnTo>
                  <a:lnTo>
                    <a:pt x="203200" y="0"/>
                  </a:lnTo>
                  <a:lnTo>
                    <a:pt x="715279" y="0"/>
                  </a:lnTo>
                  <a:lnTo>
                    <a:pt x="918479" y="349250"/>
                  </a:lnTo>
                  <a:close/>
                </a:path>
              </a:pathLst>
            </a:custGeom>
            <a:solidFill>
              <a:srgbClr val="103D65"/>
            </a:solidFill>
          </p:spPr>
        </p:sp>
        <p:sp>
          <p:nvSpPr>
            <p:cNvPr id="37" name="TextBox 10">
              <a:extLst>
                <a:ext uri="{FF2B5EF4-FFF2-40B4-BE49-F238E27FC236}">
                  <a16:creationId xmlns:a16="http://schemas.microsoft.com/office/drawing/2014/main" id="{6FC3FF80-91F8-6722-D5C5-941A84C92D78}"/>
                </a:ext>
              </a:extLst>
            </p:cNvPr>
            <p:cNvSpPr txBox="1"/>
            <p:nvPr/>
          </p:nvSpPr>
          <p:spPr>
            <a:xfrm>
              <a:off x="114300" y="-38100"/>
              <a:ext cx="584200" cy="7366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38" name="Group 11">
            <a:extLst>
              <a:ext uri="{FF2B5EF4-FFF2-40B4-BE49-F238E27FC236}">
                <a16:creationId xmlns:a16="http://schemas.microsoft.com/office/drawing/2014/main" id="{74DF7896-ADD0-B782-BAFE-BD023023DDA1}"/>
              </a:ext>
            </a:extLst>
          </p:cNvPr>
          <p:cNvGrpSpPr/>
          <p:nvPr/>
        </p:nvGrpSpPr>
        <p:grpSpPr>
          <a:xfrm rot="-3579305">
            <a:off x="8043191" y="659810"/>
            <a:ext cx="5004323" cy="1421619"/>
            <a:chOff x="0" y="0"/>
            <a:chExt cx="2180564" cy="619451"/>
          </a:xfrm>
        </p:grpSpPr>
        <p:sp>
          <p:nvSpPr>
            <p:cNvPr id="39" name="Freeform 12">
              <a:extLst>
                <a:ext uri="{FF2B5EF4-FFF2-40B4-BE49-F238E27FC236}">
                  <a16:creationId xmlns:a16="http://schemas.microsoft.com/office/drawing/2014/main" id="{E3D7B228-815F-CCEB-7155-6792E3D7100D}"/>
                </a:ext>
              </a:extLst>
            </p:cNvPr>
            <p:cNvSpPr/>
            <p:nvPr/>
          </p:nvSpPr>
          <p:spPr>
            <a:xfrm>
              <a:off x="0" y="0"/>
              <a:ext cx="2180564" cy="619451"/>
            </a:xfrm>
            <a:custGeom>
              <a:avLst/>
              <a:gdLst/>
              <a:ahLst/>
              <a:cxnLst/>
              <a:rect l="l" t="t" r="r" b="b"/>
              <a:pathLst>
                <a:path w="2180564" h="619451">
                  <a:moveTo>
                    <a:pt x="203200" y="0"/>
                  </a:moveTo>
                  <a:lnTo>
                    <a:pt x="2180564" y="0"/>
                  </a:lnTo>
                  <a:lnTo>
                    <a:pt x="1977364" y="619451"/>
                  </a:lnTo>
                  <a:lnTo>
                    <a:pt x="0" y="619451"/>
                  </a:lnTo>
                  <a:lnTo>
                    <a:pt x="203200" y="0"/>
                  </a:lnTo>
                  <a:close/>
                </a:path>
              </a:pathLst>
            </a:custGeom>
            <a:solidFill>
              <a:srgbClr val="EEBB38"/>
            </a:solidFill>
          </p:spPr>
        </p:sp>
        <p:sp>
          <p:nvSpPr>
            <p:cNvPr id="40" name="TextBox 13">
              <a:extLst>
                <a:ext uri="{FF2B5EF4-FFF2-40B4-BE49-F238E27FC236}">
                  <a16:creationId xmlns:a16="http://schemas.microsoft.com/office/drawing/2014/main" id="{515662DD-6053-EB17-D9DD-E56476BC62FD}"/>
                </a:ext>
              </a:extLst>
            </p:cNvPr>
            <p:cNvSpPr txBox="1"/>
            <p:nvPr/>
          </p:nvSpPr>
          <p:spPr>
            <a:xfrm>
              <a:off x="101600" y="-66675"/>
              <a:ext cx="609600" cy="676275"/>
            </a:xfrm>
            <a:prstGeom prst="rect">
              <a:avLst/>
            </a:prstGeom>
          </p:spPr>
          <p:txBody>
            <a:bodyPr lIns="33867" tIns="33867" rIns="33867" bIns="33867" rtlCol="0" anchor="ctr"/>
            <a:lstStyle/>
            <a:p>
              <a:pPr algn="ctr" defTabSz="609630">
                <a:lnSpc>
                  <a:spcPts val="2123"/>
                </a:lnSpc>
              </a:pPr>
              <a:endParaRPr sz="1200">
                <a:solidFill>
                  <a:prstClr val="black"/>
                </a:solidFill>
                <a:latin typeface="Calibri"/>
              </a:endParaRPr>
            </a:p>
          </p:txBody>
        </p:sp>
      </p:grpSp>
      <p:grpSp>
        <p:nvGrpSpPr>
          <p:cNvPr id="41" name="Group 14">
            <a:extLst>
              <a:ext uri="{FF2B5EF4-FFF2-40B4-BE49-F238E27FC236}">
                <a16:creationId xmlns:a16="http://schemas.microsoft.com/office/drawing/2014/main" id="{913CD2F3-F94D-EE09-A598-62BEB67A8A75}"/>
              </a:ext>
            </a:extLst>
          </p:cNvPr>
          <p:cNvGrpSpPr/>
          <p:nvPr/>
        </p:nvGrpSpPr>
        <p:grpSpPr>
          <a:xfrm>
            <a:off x="10298704" y="5380764"/>
            <a:ext cx="1991288" cy="1707099"/>
            <a:chOff x="0" y="0"/>
            <a:chExt cx="829597" cy="711200"/>
          </a:xfrm>
        </p:grpSpPr>
        <p:sp>
          <p:nvSpPr>
            <p:cNvPr id="42" name="Freeform 15">
              <a:extLst>
                <a:ext uri="{FF2B5EF4-FFF2-40B4-BE49-F238E27FC236}">
                  <a16:creationId xmlns:a16="http://schemas.microsoft.com/office/drawing/2014/main" id="{42A24C87-F56A-AB79-82E4-8CBBF17BD219}"/>
                </a:ext>
              </a:extLst>
            </p:cNvPr>
            <p:cNvSpPr/>
            <p:nvPr/>
          </p:nvSpPr>
          <p:spPr>
            <a:xfrm>
              <a:off x="0" y="0"/>
              <a:ext cx="829597" cy="711200"/>
            </a:xfrm>
            <a:custGeom>
              <a:avLst/>
              <a:gdLst/>
              <a:ahLst/>
              <a:cxnLst/>
              <a:rect l="l" t="t" r="r" b="b"/>
              <a:pathLst>
                <a:path w="829597" h="711200">
                  <a:moveTo>
                    <a:pt x="414798" y="0"/>
                  </a:moveTo>
                  <a:lnTo>
                    <a:pt x="829597" y="711200"/>
                  </a:lnTo>
                  <a:lnTo>
                    <a:pt x="0" y="711200"/>
                  </a:lnTo>
                  <a:lnTo>
                    <a:pt x="414798" y="0"/>
                  </a:lnTo>
                  <a:close/>
                </a:path>
              </a:pathLst>
            </a:custGeom>
            <a:solidFill>
              <a:srgbClr val="EEBB38"/>
            </a:solidFill>
          </p:spPr>
        </p:sp>
        <p:sp>
          <p:nvSpPr>
            <p:cNvPr id="43" name="TextBox 16">
              <a:extLst>
                <a:ext uri="{FF2B5EF4-FFF2-40B4-BE49-F238E27FC236}">
                  <a16:creationId xmlns:a16="http://schemas.microsoft.com/office/drawing/2014/main" id="{E10876ED-0A79-73C2-2960-F8F63FB6A355}"/>
                </a:ext>
              </a:extLst>
            </p:cNvPr>
            <p:cNvSpPr txBox="1"/>
            <p:nvPr/>
          </p:nvSpPr>
          <p:spPr>
            <a:xfrm>
              <a:off x="127000" y="263525"/>
              <a:ext cx="558800" cy="396875"/>
            </a:xfrm>
            <a:prstGeom prst="rect">
              <a:avLst/>
            </a:prstGeom>
          </p:spPr>
          <p:txBody>
            <a:bodyPr lIns="33867" tIns="33867" rIns="33867" bIns="33867" rtlCol="0" anchor="ctr"/>
            <a:lstStyle/>
            <a:p>
              <a:pPr algn="ctr" defTabSz="609630">
                <a:lnSpc>
                  <a:spcPts val="2123"/>
                </a:lnSpc>
              </a:pPr>
              <a:endParaRPr sz="1200">
                <a:solidFill>
                  <a:prstClr val="black"/>
                </a:solidFill>
                <a:latin typeface="Calibri"/>
              </a:endParaRPr>
            </a:p>
          </p:txBody>
        </p:sp>
      </p:grpSp>
      <p:pic>
        <p:nvPicPr>
          <p:cNvPr id="3" name="Picture 2" descr="A picture containing outdoor, sky, person, people&#10;&#10;Description automatically generated">
            <a:extLst>
              <a:ext uri="{FF2B5EF4-FFF2-40B4-BE49-F238E27FC236}">
                <a16:creationId xmlns:a16="http://schemas.microsoft.com/office/drawing/2014/main" id="{7BDFCAAC-D50E-8A19-F04A-63956114B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4261" y="1905659"/>
            <a:ext cx="4559299" cy="30384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1034900" y="5046925"/>
            <a:ext cx="2069800" cy="1811075"/>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EEBB38"/>
            </a:solidFill>
          </p:spPr>
        </p:sp>
        <p:sp>
          <p:nvSpPr>
            <p:cNvPr id="8" name="TextBox 8"/>
            <p:cNvSpPr txBox="1"/>
            <p:nvPr/>
          </p:nvSpPr>
          <p:spPr>
            <a:xfrm>
              <a:off x="127000" y="263525"/>
              <a:ext cx="558800" cy="396875"/>
            </a:xfrm>
            <a:prstGeom prst="rect">
              <a:avLst/>
            </a:prstGeom>
          </p:spPr>
          <p:txBody>
            <a:bodyPr lIns="33867" tIns="33867" rIns="33867" bIns="33867" rtlCol="0" anchor="ctr"/>
            <a:lstStyle/>
            <a:p>
              <a:pPr algn="ctr" defTabSz="609630">
                <a:lnSpc>
                  <a:spcPts val="2412"/>
                </a:lnSpc>
              </a:pPr>
              <a:endParaRPr sz="1200">
                <a:solidFill>
                  <a:prstClr val="black"/>
                </a:solidFill>
                <a:latin typeface="Calibri"/>
              </a:endParaRPr>
            </a:p>
          </p:txBody>
        </p:sp>
      </p:grpSp>
      <p:sp>
        <p:nvSpPr>
          <p:cNvPr id="14" name="TextBox 14"/>
          <p:cNvSpPr txBox="1"/>
          <p:nvPr/>
        </p:nvSpPr>
        <p:spPr>
          <a:xfrm>
            <a:off x="202533" y="1051252"/>
            <a:ext cx="5918867" cy="443326"/>
          </a:xfrm>
          <a:prstGeom prst="rect">
            <a:avLst/>
          </a:prstGeom>
        </p:spPr>
        <p:txBody>
          <a:bodyPr lIns="0" tIns="0" rIns="0" bIns="0" rtlCol="0" anchor="t">
            <a:spAutoFit/>
          </a:bodyPr>
          <a:lstStyle/>
          <a:p>
            <a:pPr algn="just" defTabSz="609630">
              <a:lnSpc>
                <a:spcPts val="3435"/>
              </a:lnSpc>
            </a:pPr>
            <a:r>
              <a:rPr lang="en-US" sz="3240" dirty="0">
                <a:solidFill>
                  <a:srgbClr val="103D65"/>
                </a:solidFill>
                <a:latin typeface="Poppins ExtraBold"/>
              </a:rPr>
              <a:t>PBS Points</a:t>
            </a:r>
          </a:p>
        </p:txBody>
      </p:sp>
      <p:sp>
        <p:nvSpPr>
          <p:cNvPr id="15" name="TextBox 15"/>
          <p:cNvSpPr txBox="1"/>
          <p:nvPr/>
        </p:nvSpPr>
        <p:spPr>
          <a:xfrm>
            <a:off x="355600" y="1718613"/>
            <a:ext cx="5740400" cy="4632743"/>
          </a:xfrm>
          <a:prstGeom prst="rect">
            <a:avLst/>
          </a:prstGeom>
        </p:spPr>
        <p:txBody>
          <a:bodyPr wrap="square" lIns="0" tIns="0" rIns="0" bIns="0" rtlCol="0" anchor="t">
            <a:spAutoFit/>
          </a:bodyPr>
          <a:lstStyle/>
          <a:p>
            <a:pPr defTabSz="609630">
              <a:lnSpc>
                <a:spcPts val="2757"/>
              </a:lnSpc>
            </a:pPr>
            <a:r>
              <a:rPr lang="en-US" sz="1867" dirty="0">
                <a:solidFill>
                  <a:srgbClr val="103D65"/>
                </a:solidFill>
                <a:latin typeface="Montserrat Bold"/>
              </a:rPr>
              <a:t>If you display the positive behaviours, you will receive PBS Points. Teachers will give out one point per specific expectation demonstrated. </a:t>
            </a:r>
          </a:p>
          <a:p>
            <a:pPr defTabSz="609630">
              <a:lnSpc>
                <a:spcPts val="2757"/>
              </a:lnSpc>
            </a:pPr>
            <a:endParaRPr lang="en-US" sz="1867" dirty="0">
              <a:solidFill>
                <a:srgbClr val="103D65"/>
              </a:solidFill>
              <a:latin typeface="Montserrat Bold"/>
            </a:endParaRPr>
          </a:p>
          <a:p>
            <a:pPr defTabSz="609630">
              <a:lnSpc>
                <a:spcPts val="2757"/>
              </a:lnSpc>
            </a:pPr>
            <a:r>
              <a:rPr lang="en-US" sz="1867" dirty="0">
                <a:solidFill>
                  <a:srgbClr val="103D65"/>
                </a:solidFill>
                <a:latin typeface="Montserrat Bold"/>
              </a:rPr>
              <a:t>Points this year will be tallied on Compass, where you can check at home and on the Compass App!</a:t>
            </a:r>
          </a:p>
          <a:p>
            <a:pPr defTabSz="609630">
              <a:lnSpc>
                <a:spcPts val="2757"/>
              </a:lnSpc>
            </a:pPr>
            <a:endParaRPr lang="en-US" sz="1867" dirty="0">
              <a:solidFill>
                <a:srgbClr val="103D65"/>
              </a:solidFill>
              <a:latin typeface="Montserrat Bold"/>
            </a:endParaRPr>
          </a:p>
          <a:p>
            <a:pPr defTabSz="609630">
              <a:lnSpc>
                <a:spcPts val="2757"/>
              </a:lnSpc>
            </a:pPr>
            <a:r>
              <a:rPr lang="en-US" sz="1867" i="1" dirty="0">
                <a:solidFill>
                  <a:srgbClr val="103D65"/>
                </a:solidFill>
                <a:latin typeface="Montserrat Bold"/>
              </a:rPr>
              <a:t>An easy way to score 5 points per lesson:</a:t>
            </a:r>
          </a:p>
          <a:p>
            <a:pPr marL="342917" indent="-342917" defTabSz="609630">
              <a:lnSpc>
                <a:spcPts val="2757"/>
              </a:lnSpc>
              <a:buFont typeface="+mj-lt"/>
              <a:buAutoNum type="arabicPeriod"/>
            </a:pPr>
            <a:r>
              <a:rPr lang="en-US" sz="1867" i="1" dirty="0">
                <a:solidFill>
                  <a:srgbClr val="103D65"/>
                </a:solidFill>
                <a:latin typeface="Montserrat Bold"/>
              </a:rPr>
              <a:t>Arrive on time. </a:t>
            </a:r>
          </a:p>
          <a:p>
            <a:pPr marL="342917" indent="-342917" defTabSz="609630">
              <a:lnSpc>
                <a:spcPts val="2757"/>
              </a:lnSpc>
              <a:buFont typeface="+mj-lt"/>
              <a:buAutoNum type="arabicPeriod"/>
            </a:pPr>
            <a:r>
              <a:rPr lang="en-US" sz="1867" i="1" dirty="0">
                <a:solidFill>
                  <a:srgbClr val="103D65"/>
                </a:solidFill>
                <a:latin typeface="Montserrat Bold"/>
              </a:rPr>
              <a:t>Wear the school uniform.</a:t>
            </a:r>
          </a:p>
          <a:p>
            <a:pPr marL="342917" indent="-342917" defTabSz="609630">
              <a:lnSpc>
                <a:spcPts val="2757"/>
              </a:lnSpc>
              <a:buFont typeface="+mj-lt"/>
              <a:buAutoNum type="arabicPeriod"/>
            </a:pPr>
            <a:r>
              <a:rPr lang="en-US" sz="1867" i="1" dirty="0">
                <a:solidFill>
                  <a:srgbClr val="103D65"/>
                </a:solidFill>
                <a:latin typeface="Montserrat Bold"/>
              </a:rPr>
              <a:t>Be prepared and equipped for class. </a:t>
            </a:r>
          </a:p>
          <a:p>
            <a:pPr marL="342917" indent="-342917" defTabSz="609630">
              <a:lnSpc>
                <a:spcPts val="2757"/>
              </a:lnSpc>
              <a:buFont typeface="+mj-lt"/>
              <a:buAutoNum type="arabicPeriod"/>
            </a:pPr>
            <a:r>
              <a:rPr lang="en-US" sz="1867" i="1" dirty="0">
                <a:solidFill>
                  <a:srgbClr val="103D65"/>
                </a:solidFill>
                <a:latin typeface="Montserrat Bold"/>
              </a:rPr>
              <a:t>Be engaged in class activities. </a:t>
            </a:r>
          </a:p>
          <a:p>
            <a:pPr marL="342917" indent="-342917" defTabSz="609630">
              <a:lnSpc>
                <a:spcPts val="2757"/>
              </a:lnSpc>
              <a:buFont typeface="+mj-lt"/>
              <a:buAutoNum type="arabicPeriod"/>
            </a:pPr>
            <a:r>
              <a:rPr lang="en-US" sz="1867" i="1" dirty="0">
                <a:solidFill>
                  <a:srgbClr val="103D65"/>
                </a:solidFill>
                <a:latin typeface="Montserrat Bold"/>
              </a:rPr>
              <a:t>Support the learning of others. </a:t>
            </a:r>
          </a:p>
        </p:txBody>
      </p:sp>
      <p:pic>
        <p:nvPicPr>
          <p:cNvPr id="16" name="Picture 16"/>
          <p:cNvPicPr>
            <a:picLocks noChangeAspect="1"/>
          </p:cNvPicPr>
          <p:nvPr/>
        </p:nvPicPr>
        <p:blipFill>
          <a:blip r:embed="rId2"/>
          <a:srcRect/>
          <a:stretch>
            <a:fillRect/>
          </a:stretch>
        </p:blipFill>
        <p:spPr>
          <a:xfrm>
            <a:off x="-60446" y="7884"/>
            <a:ext cx="1343273" cy="867176"/>
          </a:xfrm>
          <a:prstGeom prst="rect">
            <a:avLst/>
          </a:prstGeom>
        </p:spPr>
      </p:pic>
      <p:grpSp>
        <p:nvGrpSpPr>
          <p:cNvPr id="35" name="Group 8">
            <a:extLst>
              <a:ext uri="{FF2B5EF4-FFF2-40B4-BE49-F238E27FC236}">
                <a16:creationId xmlns:a16="http://schemas.microsoft.com/office/drawing/2014/main" id="{4437F841-6C53-4C42-C567-2A099FF62C4C}"/>
              </a:ext>
            </a:extLst>
          </p:cNvPr>
          <p:cNvGrpSpPr/>
          <p:nvPr/>
        </p:nvGrpSpPr>
        <p:grpSpPr>
          <a:xfrm>
            <a:off x="10160000" y="-274591"/>
            <a:ext cx="9739935" cy="7407182"/>
            <a:chOff x="0" y="0"/>
            <a:chExt cx="918479" cy="698500"/>
          </a:xfrm>
        </p:grpSpPr>
        <p:sp>
          <p:nvSpPr>
            <p:cNvPr id="36" name="Freeform 9">
              <a:extLst>
                <a:ext uri="{FF2B5EF4-FFF2-40B4-BE49-F238E27FC236}">
                  <a16:creationId xmlns:a16="http://schemas.microsoft.com/office/drawing/2014/main" id="{10B44341-2BA5-54D9-5405-A954DA119B8A}"/>
                </a:ext>
              </a:extLst>
            </p:cNvPr>
            <p:cNvSpPr/>
            <p:nvPr/>
          </p:nvSpPr>
          <p:spPr>
            <a:xfrm>
              <a:off x="0" y="0"/>
              <a:ext cx="918479" cy="698500"/>
            </a:xfrm>
            <a:custGeom>
              <a:avLst/>
              <a:gdLst/>
              <a:ahLst/>
              <a:cxnLst/>
              <a:rect l="l" t="t" r="r" b="b"/>
              <a:pathLst>
                <a:path w="918479" h="698500">
                  <a:moveTo>
                    <a:pt x="918479" y="349250"/>
                  </a:moveTo>
                  <a:lnTo>
                    <a:pt x="715279" y="698500"/>
                  </a:lnTo>
                  <a:lnTo>
                    <a:pt x="203200" y="698500"/>
                  </a:lnTo>
                  <a:lnTo>
                    <a:pt x="0" y="349250"/>
                  </a:lnTo>
                  <a:lnTo>
                    <a:pt x="203200" y="0"/>
                  </a:lnTo>
                  <a:lnTo>
                    <a:pt x="715279" y="0"/>
                  </a:lnTo>
                  <a:lnTo>
                    <a:pt x="918479" y="349250"/>
                  </a:lnTo>
                  <a:close/>
                </a:path>
              </a:pathLst>
            </a:custGeom>
            <a:solidFill>
              <a:srgbClr val="103D65"/>
            </a:solidFill>
          </p:spPr>
        </p:sp>
        <p:sp>
          <p:nvSpPr>
            <p:cNvPr id="37" name="TextBox 10">
              <a:extLst>
                <a:ext uri="{FF2B5EF4-FFF2-40B4-BE49-F238E27FC236}">
                  <a16:creationId xmlns:a16="http://schemas.microsoft.com/office/drawing/2014/main" id="{6FC3FF80-91F8-6722-D5C5-941A84C92D78}"/>
                </a:ext>
              </a:extLst>
            </p:cNvPr>
            <p:cNvSpPr txBox="1"/>
            <p:nvPr/>
          </p:nvSpPr>
          <p:spPr>
            <a:xfrm>
              <a:off x="114300" y="-38100"/>
              <a:ext cx="584200" cy="7366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38" name="Group 11">
            <a:extLst>
              <a:ext uri="{FF2B5EF4-FFF2-40B4-BE49-F238E27FC236}">
                <a16:creationId xmlns:a16="http://schemas.microsoft.com/office/drawing/2014/main" id="{74DF7896-ADD0-B782-BAFE-BD023023DDA1}"/>
              </a:ext>
            </a:extLst>
          </p:cNvPr>
          <p:cNvGrpSpPr/>
          <p:nvPr/>
        </p:nvGrpSpPr>
        <p:grpSpPr>
          <a:xfrm rot="-3579305">
            <a:off x="8043191" y="659810"/>
            <a:ext cx="5004323" cy="1421619"/>
            <a:chOff x="0" y="0"/>
            <a:chExt cx="2180564" cy="619451"/>
          </a:xfrm>
        </p:grpSpPr>
        <p:sp>
          <p:nvSpPr>
            <p:cNvPr id="39" name="Freeform 12">
              <a:extLst>
                <a:ext uri="{FF2B5EF4-FFF2-40B4-BE49-F238E27FC236}">
                  <a16:creationId xmlns:a16="http://schemas.microsoft.com/office/drawing/2014/main" id="{E3D7B228-815F-CCEB-7155-6792E3D7100D}"/>
                </a:ext>
              </a:extLst>
            </p:cNvPr>
            <p:cNvSpPr/>
            <p:nvPr/>
          </p:nvSpPr>
          <p:spPr>
            <a:xfrm>
              <a:off x="0" y="0"/>
              <a:ext cx="2180564" cy="619451"/>
            </a:xfrm>
            <a:custGeom>
              <a:avLst/>
              <a:gdLst/>
              <a:ahLst/>
              <a:cxnLst/>
              <a:rect l="l" t="t" r="r" b="b"/>
              <a:pathLst>
                <a:path w="2180564" h="619451">
                  <a:moveTo>
                    <a:pt x="203200" y="0"/>
                  </a:moveTo>
                  <a:lnTo>
                    <a:pt x="2180564" y="0"/>
                  </a:lnTo>
                  <a:lnTo>
                    <a:pt x="1977364" y="619451"/>
                  </a:lnTo>
                  <a:lnTo>
                    <a:pt x="0" y="619451"/>
                  </a:lnTo>
                  <a:lnTo>
                    <a:pt x="203200" y="0"/>
                  </a:lnTo>
                  <a:close/>
                </a:path>
              </a:pathLst>
            </a:custGeom>
            <a:solidFill>
              <a:srgbClr val="EEBB38"/>
            </a:solidFill>
          </p:spPr>
        </p:sp>
        <p:sp>
          <p:nvSpPr>
            <p:cNvPr id="40" name="TextBox 13">
              <a:extLst>
                <a:ext uri="{FF2B5EF4-FFF2-40B4-BE49-F238E27FC236}">
                  <a16:creationId xmlns:a16="http://schemas.microsoft.com/office/drawing/2014/main" id="{515662DD-6053-EB17-D9DD-E56476BC62FD}"/>
                </a:ext>
              </a:extLst>
            </p:cNvPr>
            <p:cNvSpPr txBox="1"/>
            <p:nvPr/>
          </p:nvSpPr>
          <p:spPr>
            <a:xfrm>
              <a:off x="101600" y="-66675"/>
              <a:ext cx="609600" cy="676275"/>
            </a:xfrm>
            <a:prstGeom prst="rect">
              <a:avLst/>
            </a:prstGeom>
          </p:spPr>
          <p:txBody>
            <a:bodyPr lIns="33867" tIns="33867" rIns="33867" bIns="33867" rtlCol="0" anchor="ctr"/>
            <a:lstStyle/>
            <a:p>
              <a:pPr algn="ctr" defTabSz="609630">
                <a:lnSpc>
                  <a:spcPts val="2123"/>
                </a:lnSpc>
              </a:pPr>
              <a:endParaRPr sz="1200">
                <a:solidFill>
                  <a:prstClr val="black"/>
                </a:solidFill>
                <a:latin typeface="Calibri"/>
              </a:endParaRPr>
            </a:p>
          </p:txBody>
        </p:sp>
      </p:grpSp>
      <p:grpSp>
        <p:nvGrpSpPr>
          <p:cNvPr id="41" name="Group 14">
            <a:extLst>
              <a:ext uri="{FF2B5EF4-FFF2-40B4-BE49-F238E27FC236}">
                <a16:creationId xmlns:a16="http://schemas.microsoft.com/office/drawing/2014/main" id="{913CD2F3-F94D-EE09-A598-62BEB67A8A75}"/>
              </a:ext>
            </a:extLst>
          </p:cNvPr>
          <p:cNvGrpSpPr/>
          <p:nvPr/>
        </p:nvGrpSpPr>
        <p:grpSpPr>
          <a:xfrm>
            <a:off x="10298704" y="5380764"/>
            <a:ext cx="1991288" cy="1707099"/>
            <a:chOff x="0" y="0"/>
            <a:chExt cx="829597" cy="711200"/>
          </a:xfrm>
        </p:grpSpPr>
        <p:sp>
          <p:nvSpPr>
            <p:cNvPr id="42" name="Freeform 15">
              <a:extLst>
                <a:ext uri="{FF2B5EF4-FFF2-40B4-BE49-F238E27FC236}">
                  <a16:creationId xmlns:a16="http://schemas.microsoft.com/office/drawing/2014/main" id="{42A24C87-F56A-AB79-82E4-8CBBF17BD219}"/>
                </a:ext>
              </a:extLst>
            </p:cNvPr>
            <p:cNvSpPr/>
            <p:nvPr/>
          </p:nvSpPr>
          <p:spPr>
            <a:xfrm>
              <a:off x="0" y="0"/>
              <a:ext cx="829597" cy="711200"/>
            </a:xfrm>
            <a:custGeom>
              <a:avLst/>
              <a:gdLst/>
              <a:ahLst/>
              <a:cxnLst/>
              <a:rect l="l" t="t" r="r" b="b"/>
              <a:pathLst>
                <a:path w="829597" h="711200">
                  <a:moveTo>
                    <a:pt x="414798" y="0"/>
                  </a:moveTo>
                  <a:lnTo>
                    <a:pt x="829597" y="711200"/>
                  </a:lnTo>
                  <a:lnTo>
                    <a:pt x="0" y="711200"/>
                  </a:lnTo>
                  <a:lnTo>
                    <a:pt x="414798" y="0"/>
                  </a:lnTo>
                  <a:close/>
                </a:path>
              </a:pathLst>
            </a:custGeom>
            <a:solidFill>
              <a:srgbClr val="EEBB38"/>
            </a:solidFill>
          </p:spPr>
        </p:sp>
        <p:sp>
          <p:nvSpPr>
            <p:cNvPr id="43" name="TextBox 16">
              <a:extLst>
                <a:ext uri="{FF2B5EF4-FFF2-40B4-BE49-F238E27FC236}">
                  <a16:creationId xmlns:a16="http://schemas.microsoft.com/office/drawing/2014/main" id="{E10876ED-0A79-73C2-2960-F8F63FB6A355}"/>
                </a:ext>
              </a:extLst>
            </p:cNvPr>
            <p:cNvSpPr txBox="1"/>
            <p:nvPr/>
          </p:nvSpPr>
          <p:spPr>
            <a:xfrm>
              <a:off x="127000" y="263525"/>
              <a:ext cx="558800" cy="396875"/>
            </a:xfrm>
            <a:prstGeom prst="rect">
              <a:avLst/>
            </a:prstGeom>
          </p:spPr>
          <p:txBody>
            <a:bodyPr lIns="33867" tIns="33867" rIns="33867" bIns="33867" rtlCol="0" anchor="ctr"/>
            <a:lstStyle/>
            <a:p>
              <a:pPr algn="ctr" defTabSz="609630">
                <a:lnSpc>
                  <a:spcPts val="2123"/>
                </a:lnSpc>
              </a:pPr>
              <a:endParaRPr sz="1200">
                <a:solidFill>
                  <a:prstClr val="black"/>
                </a:solidFill>
                <a:latin typeface="Calibri"/>
              </a:endParaRPr>
            </a:p>
          </p:txBody>
        </p:sp>
      </p:grpSp>
      <p:pic>
        <p:nvPicPr>
          <p:cNvPr id="2" name="Picture 1">
            <a:extLst>
              <a:ext uri="{FF2B5EF4-FFF2-40B4-BE49-F238E27FC236}">
                <a16:creationId xmlns:a16="http://schemas.microsoft.com/office/drawing/2014/main" id="{24E8ACED-118C-57F2-FDD4-6AD91979F023}"/>
              </a:ext>
            </a:extLst>
          </p:cNvPr>
          <p:cNvPicPr>
            <a:picLocks noChangeAspect="1"/>
          </p:cNvPicPr>
          <p:nvPr/>
        </p:nvPicPr>
        <p:blipFill>
          <a:blip r:embed="rId3"/>
          <a:stretch>
            <a:fillRect/>
          </a:stretch>
        </p:blipFill>
        <p:spPr>
          <a:xfrm>
            <a:off x="6497809" y="1172659"/>
            <a:ext cx="4524375" cy="4524375"/>
          </a:xfrm>
          <a:prstGeom prst="rect">
            <a:avLst/>
          </a:prstGeom>
        </p:spPr>
      </p:pic>
    </p:spTree>
    <p:extLst>
      <p:ext uri="{BB962C8B-B14F-4D97-AF65-F5344CB8AC3E}">
        <p14:creationId xmlns:p14="http://schemas.microsoft.com/office/powerpoint/2010/main" val="2627610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1034900" y="5046925"/>
            <a:ext cx="2069800" cy="1811075"/>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EEBB38"/>
            </a:solidFill>
          </p:spPr>
        </p:sp>
        <p:sp>
          <p:nvSpPr>
            <p:cNvPr id="8" name="TextBox 8"/>
            <p:cNvSpPr txBox="1"/>
            <p:nvPr/>
          </p:nvSpPr>
          <p:spPr>
            <a:xfrm>
              <a:off x="127000" y="263525"/>
              <a:ext cx="558800" cy="396875"/>
            </a:xfrm>
            <a:prstGeom prst="rect">
              <a:avLst/>
            </a:prstGeom>
          </p:spPr>
          <p:txBody>
            <a:bodyPr lIns="33867" tIns="33867" rIns="33867" bIns="33867" rtlCol="0" anchor="ctr"/>
            <a:lstStyle/>
            <a:p>
              <a:pPr algn="ctr" defTabSz="609630">
                <a:lnSpc>
                  <a:spcPts val="2412"/>
                </a:lnSpc>
              </a:pPr>
              <a:endParaRPr sz="1200">
                <a:solidFill>
                  <a:prstClr val="black"/>
                </a:solidFill>
                <a:latin typeface="Calibri"/>
              </a:endParaRPr>
            </a:p>
          </p:txBody>
        </p:sp>
      </p:grpSp>
      <p:sp>
        <p:nvSpPr>
          <p:cNvPr id="14" name="TextBox 14"/>
          <p:cNvSpPr txBox="1"/>
          <p:nvPr/>
        </p:nvSpPr>
        <p:spPr>
          <a:xfrm>
            <a:off x="202533" y="1051252"/>
            <a:ext cx="5918867" cy="443326"/>
          </a:xfrm>
          <a:prstGeom prst="rect">
            <a:avLst/>
          </a:prstGeom>
        </p:spPr>
        <p:txBody>
          <a:bodyPr lIns="0" tIns="0" rIns="0" bIns="0" rtlCol="0" anchor="t">
            <a:spAutoFit/>
          </a:bodyPr>
          <a:lstStyle/>
          <a:p>
            <a:pPr algn="just" defTabSz="609630">
              <a:lnSpc>
                <a:spcPts val="3435"/>
              </a:lnSpc>
            </a:pPr>
            <a:r>
              <a:rPr lang="en-US" sz="3240" dirty="0">
                <a:solidFill>
                  <a:srgbClr val="103D65"/>
                </a:solidFill>
                <a:latin typeface="Poppins ExtraBold"/>
              </a:rPr>
              <a:t>PBS Points</a:t>
            </a:r>
          </a:p>
        </p:txBody>
      </p:sp>
      <p:sp>
        <p:nvSpPr>
          <p:cNvPr id="15" name="TextBox 15"/>
          <p:cNvSpPr txBox="1"/>
          <p:nvPr/>
        </p:nvSpPr>
        <p:spPr>
          <a:xfrm>
            <a:off x="355600" y="1718613"/>
            <a:ext cx="5338303" cy="2481257"/>
          </a:xfrm>
          <a:prstGeom prst="rect">
            <a:avLst/>
          </a:prstGeom>
        </p:spPr>
        <p:txBody>
          <a:bodyPr lIns="0" tIns="0" rIns="0" bIns="0" rtlCol="0" anchor="t">
            <a:spAutoFit/>
          </a:bodyPr>
          <a:lstStyle/>
          <a:p>
            <a:pPr algn="just" defTabSz="609630">
              <a:lnSpc>
                <a:spcPts val="2757"/>
              </a:lnSpc>
            </a:pPr>
            <a:r>
              <a:rPr lang="en-US" sz="1967" dirty="0">
                <a:solidFill>
                  <a:srgbClr val="103D65"/>
                </a:solidFill>
                <a:latin typeface="Montserrat Bold"/>
              </a:rPr>
              <a:t>You can earn PBS Points anywhere. Remind teachers on duty and on excursions to rewards students for displaying positive behaviours. </a:t>
            </a:r>
            <a:endParaRPr lang="en-US" sz="1969" dirty="0">
              <a:solidFill>
                <a:srgbClr val="103D65"/>
              </a:solidFill>
              <a:latin typeface="Montserrat Bold"/>
            </a:endParaRPr>
          </a:p>
          <a:p>
            <a:pPr algn="just" defTabSz="609630">
              <a:lnSpc>
                <a:spcPts val="2757"/>
              </a:lnSpc>
            </a:pPr>
            <a:endParaRPr lang="en-US" sz="1969" dirty="0">
              <a:solidFill>
                <a:srgbClr val="103D65"/>
              </a:solidFill>
              <a:latin typeface="Montserrat Bold"/>
            </a:endParaRPr>
          </a:p>
          <a:p>
            <a:pPr algn="just" defTabSz="609630">
              <a:lnSpc>
                <a:spcPts val="2757"/>
              </a:lnSpc>
            </a:pPr>
            <a:r>
              <a:rPr lang="en-US" sz="1969" dirty="0">
                <a:solidFill>
                  <a:srgbClr val="103D65"/>
                </a:solidFill>
                <a:latin typeface="Montserrat Bold"/>
              </a:rPr>
              <a:t>Staff may choose certain expectations that are important to them in their classrooms – make sure you know them!</a:t>
            </a:r>
          </a:p>
        </p:txBody>
      </p:sp>
      <p:pic>
        <p:nvPicPr>
          <p:cNvPr id="16" name="Picture 16"/>
          <p:cNvPicPr>
            <a:picLocks noChangeAspect="1"/>
          </p:cNvPicPr>
          <p:nvPr/>
        </p:nvPicPr>
        <p:blipFill>
          <a:blip r:embed="rId2"/>
          <a:srcRect/>
          <a:stretch>
            <a:fillRect/>
          </a:stretch>
        </p:blipFill>
        <p:spPr>
          <a:xfrm>
            <a:off x="-60446" y="7884"/>
            <a:ext cx="1343273" cy="867176"/>
          </a:xfrm>
          <a:prstGeom prst="rect">
            <a:avLst/>
          </a:prstGeom>
        </p:spPr>
      </p:pic>
      <p:grpSp>
        <p:nvGrpSpPr>
          <p:cNvPr id="35" name="Group 8">
            <a:extLst>
              <a:ext uri="{FF2B5EF4-FFF2-40B4-BE49-F238E27FC236}">
                <a16:creationId xmlns:a16="http://schemas.microsoft.com/office/drawing/2014/main" id="{4437F841-6C53-4C42-C567-2A099FF62C4C}"/>
              </a:ext>
            </a:extLst>
          </p:cNvPr>
          <p:cNvGrpSpPr/>
          <p:nvPr/>
        </p:nvGrpSpPr>
        <p:grpSpPr>
          <a:xfrm>
            <a:off x="10160000" y="-274591"/>
            <a:ext cx="9739935" cy="7407182"/>
            <a:chOff x="0" y="0"/>
            <a:chExt cx="918479" cy="698500"/>
          </a:xfrm>
        </p:grpSpPr>
        <p:sp>
          <p:nvSpPr>
            <p:cNvPr id="36" name="Freeform 9">
              <a:extLst>
                <a:ext uri="{FF2B5EF4-FFF2-40B4-BE49-F238E27FC236}">
                  <a16:creationId xmlns:a16="http://schemas.microsoft.com/office/drawing/2014/main" id="{10B44341-2BA5-54D9-5405-A954DA119B8A}"/>
                </a:ext>
              </a:extLst>
            </p:cNvPr>
            <p:cNvSpPr/>
            <p:nvPr/>
          </p:nvSpPr>
          <p:spPr>
            <a:xfrm>
              <a:off x="0" y="0"/>
              <a:ext cx="918479" cy="698500"/>
            </a:xfrm>
            <a:custGeom>
              <a:avLst/>
              <a:gdLst/>
              <a:ahLst/>
              <a:cxnLst/>
              <a:rect l="l" t="t" r="r" b="b"/>
              <a:pathLst>
                <a:path w="918479" h="698500">
                  <a:moveTo>
                    <a:pt x="918479" y="349250"/>
                  </a:moveTo>
                  <a:lnTo>
                    <a:pt x="715279" y="698500"/>
                  </a:lnTo>
                  <a:lnTo>
                    <a:pt x="203200" y="698500"/>
                  </a:lnTo>
                  <a:lnTo>
                    <a:pt x="0" y="349250"/>
                  </a:lnTo>
                  <a:lnTo>
                    <a:pt x="203200" y="0"/>
                  </a:lnTo>
                  <a:lnTo>
                    <a:pt x="715279" y="0"/>
                  </a:lnTo>
                  <a:lnTo>
                    <a:pt x="918479" y="349250"/>
                  </a:lnTo>
                  <a:close/>
                </a:path>
              </a:pathLst>
            </a:custGeom>
            <a:solidFill>
              <a:srgbClr val="103D65"/>
            </a:solidFill>
          </p:spPr>
        </p:sp>
        <p:sp>
          <p:nvSpPr>
            <p:cNvPr id="37" name="TextBox 10">
              <a:extLst>
                <a:ext uri="{FF2B5EF4-FFF2-40B4-BE49-F238E27FC236}">
                  <a16:creationId xmlns:a16="http://schemas.microsoft.com/office/drawing/2014/main" id="{6FC3FF80-91F8-6722-D5C5-941A84C92D78}"/>
                </a:ext>
              </a:extLst>
            </p:cNvPr>
            <p:cNvSpPr txBox="1"/>
            <p:nvPr/>
          </p:nvSpPr>
          <p:spPr>
            <a:xfrm>
              <a:off x="114300" y="-38100"/>
              <a:ext cx="584200" cy="7366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38" name="Group 11">
            <a:extLst>
              <a:ext uri="{FF2B5EF4-FFF2-40B4-BE49-F238E27FC236}">
                <a16:creationId xmlns:a16="http://schemas.microsoft.com/office/drawing/2014/main" id="{74DF7896-ADD0-B782-BAFE-BD023023DDA1}"/>
              </a:ext>
            </a:extLst>
          </p:cNvPr>
          <p:cNvGrpSpPr/>
          <p:nvPr/>
        </p:nvGrpSpPr>
        <p:grpSpPr>
          <a:xfrm rot="-3579305">
            <a:off x="8043191" y="659810"/>
            <a:ext cx="5004323" cy="1421619"/>
            <a:chOff x="0" y="0"/>
            <a:chExt cx="2180564" cy="619451"/>
          </a:xfrm>
        </p:grpSpPr>
        <p:sp>
          <p:nvSpPr>
            <p:cNvPr id="39" name="Freeform 12">
              <a:extLst>
                <a:ext uri="{FF2B5EF4-FFF2-40B4-BE49-F238E27FC236}">
                  <a16:creationId xmlns:a16="http://schemas.microsoft.com/office/drawing/2014/main" id="{E3D7B228-815F-CCEB-7155-6792E3D7100D}"/>
                </a:ext>
              </a:extLst>
            </p:cNvPr>
            <p:cNvSpPr/>
            <p:nvPr/>
          </p:nvSpPr>
          <p:spPr>
            <a:xfrm>
              <a:off x="0" y="0"/>
              <a:ext cx="2180564" cy="619451"/>
            </a:xfrm>
            <a:custGeom>
              <a:avLst/>
              <a:gdLst/>
              <a:ahLst/>
              <a:cxnLst/>
              <a:rect l="l" t="t" r="r" b="b"/>
              <a:pathLst>
                <a:path w="2180564" h="619451">
                  <a:moveTo>
                    <a:pt x="203200" y="0"/>
                  </a:moveTo>
                  <a:lnTo>
                    <a:pt x="2180564" y="0"/>
                  </a:lnTo>
                  <a:lnTo>
                    <a:pt x="1977364" y="619451"/>
                  </a:lnTo>
                  <a:lnTo>
                    <a:pt x="0" y="619451"/>
                  </a:lnTo>
                  <a:lnTo>
                    <a:pt x="203200" y="0"/>
                  </a:lnTo>
                  <a:close/>
                </a:path>
              </a:pathLst>
            </a:custGeom>
            <a:solidFill>
              <a:srgbClr val="EEBB38"/>
            </a:solidFill>
          </p:spPr>
        </p:sp>
        <p:sp>
          <p:nvSpPr>
            <p:cNvPr id="40" name="TextBox 13">
              <a:extLst>
                <a:ext uri="{FF2B5EF4-FFF2-40B4-BE49-F238E27FC236}">
                  <a16:creationId xmlns:a16="http://schemas.microsoft.com/office/drawing/2014/main" id="{515662DD-6053-EB17-D9DD-E56476BC62FD}"/>
                </a:ext>
              </a:extLst>
            </p:cNvPr>
            <p:cNvSpPr txBox="1"/>
            <p:nvPr/>
          </p:nvSpPr>
          <p:spPr>
            <a:xfrm>
              <a:off x="101600" y="-66675"/>
              <a:ext cx="609600" cy="676275"/>
            </a:xfrm>
            <a:prstGeom prst="rect">
              <a:avLst/>
            </a:prstGeom>
          </p:spPr>
          <p:txBody>
            <a:bodyPr lIns="33867" tIns="33867" rIns="33867" bIns="33867" rtlCol="0" anchor="ctr"/>
            <a:lstStyle/>
            <a:p>
              <a:pPr algn="ctr" defTabSz="609630">
                <a:lnSpc>
                  <a:spcPts val="2123"/>
                </a:lnSpc>
              </a:pPr>
              <a:endParaRPr sz="1200">
                <a:solidFill>
                  <a:prstClr val="black"/>
                </a:solidFill>
                <a:latin typeface="Calibri"/>
              </a:endParaRPr>
            </a:p>
          </p:txBody>
        </p:sp>
      </p:grpSp>
      <p:grpSp>
        <p:nvGrpSpPr>
          <p:cNvPr id="41" name="Group 14">
            <a:extLst>
              <a:ext uri="{FF2B5EF4-FFF2-40B4-BE49-F238E27FC236}">
                <a16:creationId xmlns:a16="http://schemas.microsoft.com/office/drawing/2014/main" id="{913CD2F3-F94D-EE09-A598-62BEB67A8A75}"/>
              </a:ext>
            </a:extLst>
          </p:cNvPr>
          <p:cNvGrpSpPr/>
          <p:nvPr/>
        </p:nvGrpSpPr>
        <p:grpSpPr>
          <a:xfrm>
            <a:off x="10298704" y="5380764"/>
            <a:ext cx="1991288" cy="1707099"/>
            <a:chOff x="0" y="0"/>
            <a:chExt cx="829597" cy="711200"/>
          </a:xfrm>
        </p:grpSpPr>
        <p:sp>
          <p:nvSpPr>
            <p:cNvPr id="42" name="Freeform 15">
              <a:extLst>
                <a:ext uri="{FF2B5EF4-FFF2-40B4-BE49-F238E27FC236}">
                  <a16:creationId xmlns:a16="http://schemas.microsoft.com/office/drawing/2014/main" id="{42A24C87-F56A-AB79-82E4-8CBBF17BD219}"/>
                </a:ext>
              </a:extLst>
            </p:cNvPr>
            <p:cNvSpPr/>
            <p:nvPr/>
          </p:nvSpPr>
          <p:spPr>
            <a:xfrm>
              <a:off x="0" y="0"/>
              <a:ext cx="829597" cy="711200"/>
            </a:xfrm>
            <a:custGeom>
              <a:avLst/>
              <a:gdLst/>
              <a:ahLst/>
              <a:cxnLst/>
              <a:rect l="l" t="t" r="r" b="b"/>
              <a:pathLst>
                <a:path w="829597" h="711200">
                  <a:moveTo>
                    <a:pt x="414798" y="0"/>
                  </a:moveTo>
                  <a:lnTo>
                    <a:pt x="829597" y="711200"/>
                  </a:lnTo>
                  <a:lnTo>
                    <a:pt x="0" y="711200"/>
                  </a:lnTo>
                  <a:lnTo>
                    <a:pt x="414798" y="0"/>
                  </a:lnTo>
                  <a:close/>
                </a:path>
              </a:pathLst>
            </a:custGeom>
            <a:solidFill>
              <a:srgbClr val="EEBB38"/>
            </a:solidFill>
          </p:spPr>
        </p:sp>
        <p:sp>
          <p:nvSpPr>
            <p:cNvPr id="43" name="TextBox 16">
              <a:extLst>
                <a:ext uri="{FF2B5EF4-FFF2-40B4-BE49-F238E27FC236}">
                  <a16:creationId xmlns:a16="http://schemas.microsoft.com/office/drawing/2014/main" id="{E10876ED-0A79-73C2-2960-F8F63FB6A355}"/>
                </a:ext>
              </a:extLst>
            </p:cNvPr>
            <p:cNvSpPr txBox="1"/>
            <p:nvPr/>
          </p:nvSpPr>
          <p:spPr>
            <a:xfrm>
              <a:off x="127000" y="263525"/>
              <a:ext cx="558800" cy="396875"/>
            </a:xfrm>
            <a:prstGeom prst="rect">
              <a:avLst/>
            </a:prstGeom>
          </p:spPr>
          <p:txBody>
            <a:bodyPr lIns="33867" tIns="33867" rIns="33867" bIns="33867" rtlCol="0" anchor="ctr"/>
            <a:lstStyle/>
            <a:p>
              <a:pPr algn="ctr" defTabSz="609630">
                <a:lnSpc>
                  <a:spcPts val="2123"/>
                </a:lnSpc>
              </a:pPr>
              <a:endParaRPr sz="1200">
                <a:solidFill>
                  <a:prstClr val="black"/>
                </a:solidFill>
                <a:latin typeface="Calibri"/>
              </a:endParaRPr>
            </a:p>
          </p:txBody>
        </p:sp>
      </p:grpSp>
      <p:pic>
        <p:nvPicPr>
          <p:cNvPr id="2" name="Picture Placeholder 13" descr="A person squatting on a field&#10;&#10;Description automatically generated with medium confidence">
            <a:extLst>
              <a:ext uri="{FF2B5EF4-FFF2-40B4-BE49-F238E27FC236}">
                <a16:creationId xmlns:a16="http://schemas.microsoft.com/office/drawing/2014/main" id="{6807F9F2-FC8C-47D0-C12E-FE6021E35D05}"/>
              </a:ext>
            </a:extLst>
          </p:cNvPr>
          <p:cNvPicPr>
            <a:picLocks noChangeAspect="1"/>
          </p:cNvPicPr>
          <p:nvPr/>
        </p:nvPicPr>
        <p:blipFill rotWithShape="1">
          <a:blip r:embed="rId3"/>
          <a:srcRect t="22691" r="2" b="3729"/>
          <a:stretch/>
        </p:blipFill>
        <p:spPr>
          <a:xfrm>
            <a:off x="6515289" y="3499852"/>
            <a:ext cx="4867491" cy="2390702"/>
          </a:xfrm>
          <a:prstGeom prst="rect">
            <a:avLst/>
          </a:prstGeom>
        </p:spPr>
      </p:pic>
    </p:spTree>
    <p:extLst>
      <p:ext uri="{BB962C8B-B14F-4D97-AF65-F5344CB8AC3E}">
        <p14:creationId xmlns:p14="http://schemas.microsoft.com/office/powerpoint/2010/main" val="1966574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1034900" y="5046925"/>
            <a:ext cx="2069800" cy="1811075"/>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EEBB38"/>
            </a:solidFill>
          </p:spPr>
        </p:sp>
        <p:sp>
          <p:nvSpPr>
            <p:cNvPr id="8" name="TextBox 8"/>
            <p:cNvSpPr txBox="1"/>
            <p:nvPr/>
          </p:nvSpPr>
          <p:spPr>
            <a:xfrm>
              <a:off x="127000" y="263525"/>
              <a:ext cx="558800" cy="396875"/>
            </a:xfrm>
            <a:prstGeom prst="rect">
              <a:avLst/>
            </a:prstGeom>
          </p:spPr>
          <p:txBody>
            <a:bodyPr lIns="33867" tIns="33867" rIns="33867" bIns="33867" rtlCol="0" anchor="ctr"/>
            <a:lstStyle/>
            <a:p>
              <a:pPr algn="ctr" defTabSz="609630">
                <a:lnSpc>
                  <a:spcPts val="2412"/>
                </a:lnSpc>
              </a:pPr>
              <a:endParaRPr sz="1200">
                <a:solidFill>
                  <a:prstClr val="black"/>
                </a:solidFill>
                <a:latin typeface="Calibri"/>
              </a:endParaRPr>
            </a:p>
          </p:txBody>
        </p:sp>
      </p:grpSp>
      <p:sp>
        <p:nvSpPr>
          <p:cNvPr id="14" name="TextBox 14"/>
          <p:cNvSpPr txBox="1"/>
          <p:nvPr/>
        </p:nvSpPr>
        <p:spPr>
          <a:xfrm>
            <a:off x="202533" y="1051252"/>
            <a:ext cx="5918867" cy="443326"/>
          </a:xfrm>
          <a:prstGeom prst="rect">
            <a:avLst/>
          </a:prstGeom>
        </p:spPr>
        <p:txBody>
          <a:bodyPr lIns="0" tIns="0" rIns="0" bIns="0" rtlCol="0" anchor="t">
            <a:spAutoFit/>
          </a:bodyPr>
          <a:lstStyle/>
          <a:p>
            <a:pPr algn="just" defTabSz="609630">
              <a:lnSpc>
                <a:spcPts val="3435"/>
              </a:lnSpc>
            </a:pPr>
            <a:r>
              <a:rPr lang="en-US" sz="3240" dirty="0">
                <a:solidFill>
                  <a:srgbClr val="103D65"/>
                </a:solidFill>
                <a:latin typeface="Poppins ExtraBold"/>
              </a:rPr>
              <a:t>Redeeming your points</a:t>
            </a:r>
          </a:p>
        </p:txBody>
      </p:sp>
      <p:sp>
        <p:nvSpPr>
          <p:cNvPr id="15" name="TextBox 15"/>
          <p:cNvSpPr txBox="1"/>
          <p:nvPr/>
        </p:nvSpPr>
        <p:spPr>
          <a:xfrm>
            <a:off x="355600" y="1718613"/>
            <a:ext cx="5338303" cy="3917483"/>
          </a:xfrm>
          <a:prstGeom prst="rect">
            <a:avLst/>
          </a:prstGeom>
        </p:spPr>
        <p:txBody>
          <a:bodyPr lIns="0" tIns="0" rIns="0" bIns="0" rtlCol="0" anchor="t">
            <a:spAutoFit/>
          </a:bodyPr>
          <a:lstStyle/>
          <a:p>
            <a:pPr algn="just" defTabSz="609630">
              <a:lnSpc>
                <a:spcPts val="2757"/>
              </a:lnSpc>
            </a:pPr>
            <a:r>
              <a:rPr lang="en-US" sz="1969" dirty="0">
                <a:solidFill>
                  <a:srgbClr val="103D65"/>
                </a:solidFill>
                <a:latin typeface="Montserrat Bold"/>
              </a:rPr>
              <a:t>Located at our student Hub, the PBS store is where you can redeem your points for:</a:t>
            </a:r>
          </a:p>
          <a:p>
            <a:pPr marL="304815" indent="-304815" algn="just" defTabSz="609630">
              <a:lnSpc>
                <a:spcPts val="2757"/>
              </a:lnSpc>
              <a:buFont typeface="Arial" panose="020B0604020202020204" pitchFamily="34" charset="0"/>
              <a:buChar char="•"/>
            </a:pPr>
            <a:r>
              <a:rPr lang="en-US" sz="1969" dirty="0">
                <a:solidFill>
                  <a:srgbClr val="103D65"/>
                </a:solidFill>
                <a:latin typeface="Montserrat Bold"/>
              </a:rPr>
              <a:t>Canteen vouchers (1 point = 1 cent)</a:t>
            </a:r>
          </a:p>
          <a:p>
            <a:pPr marL="304815" indent="-304815" algn="just" defTabSz="609630">
              <a:lnSpc>
                <a:spcPts val="2757"/>
              </a:lnSpc>
              <a:buFont typeface="Arial" panose="020B0604020202020204" pitchFamily="34" charset="0"/>
              <a:buChar char="•"/>
            </a:pPr>
            <a:r>
              <a:rPr lang="en-US" sz="1969" dirty="0">
                <a:solidFill>
                  <a:srgbClr val="103D65"/>
                </a:solidFill>
                <a:latin typeface="Montserrat Bold"/>
              </a:rPr>
              <a:t>Experiences (Principal’s carpark)</a:t>
            </a:r>
          </a:p>
          <a:p>
            <a:pPr marL="304815" indent="-304815" algn="just" defTabSz="609630">
              <a:lnSpc>
                <a:spcPts val="2757"/>
              </a:lnSpc>
              <a:buFont typeface="Arial" panose="020B0604020202020204" pitchFamily="34" charset="0"/>
              <a:buChar char="•"/>
            </a:pPr>
            <a:r>
              <a:rPr lang="en-US" sz="1969" dirty="0">
                <a:solidFill>
                  <a:srgbClr val="103D65"/>
                </a:solidFill>
                <a:latin typeface="Montserrat Bold"/>
              </a:rPr>
              <a:t>Goodies (</a:t>
            </a:r>
            <a:r>
              <a:rPr lang="en-US" sz="1969" dirty="0" err="1">
                <a:solidFill>
                  <a:srgbClr val="103D65"/>
                </a:solidFill>
                <a:latin typeface="Montserrat Bold"/>
              </a:rPr>
              <a:t>TechDecks</a:t>
            </a:r>
            <a:r>
              <a:rPr lang="en-US" sz="1969" dirty="0">
                <a:solidFill>
                  <a:srgbClr val="103D65"/>
                </a:solidFill>
                <a:latin typeface="Montserrat Bold"/>
              </a:rPr>
              <a:t>, sensory toys, bouncy balls)</a:t>
            </a:r>
          </a:p>
          <a:p>
            <a:pPr marL="304815" indent="-304815" algn="just" defTabSz="609630">
              <a:lnSpc>
                <a:spcPts val="2757"/>
              </a:lnSpc>
              <a:buFont typeface="Arial" panose="020B0604020202020204" pitchFamily="34" charset="0"/>
              <a:buChar char="•"/>
            </a:pPr>
            <a:r>
              <a:rPr lang="en-US" sz="1969" dirty="0">
                <a:solidFill>
                  <a:srgbClr val="103D65"/>
                </a:solidFill>
                <a:latin typeface="Montserrat Bold"/>
              </a:rPr>
              <a:t>Stationary! </a:t>
            </a:r>
          </a:p>
          <a:p>
            <a:pPr marL="304815" indent="-304815" algn="just" defTabSz="609630">
              <a:lnSpc>
                <a:spcPts val="2757"/>
              </a:lnSpc>
              <a:buFont typeface="Arial" panose="020B0604020202020204" pitchFamily="34" charset="0"/>
              <a:buChar char="•"/>
            </a:pPr>
            <a:endParaRPr lang="en-US" sz="1969" dirty="0">
              <a:solidFill>
                <a:srgbClr val="103D65"/>
              </a:solidFill>
              <a:latin typeface="Montserrat Bold"/>
            </a:endParaRPr>
          </a:p>
          <a:p>
            <a:pPr algn="just" defTabSz="609630">
              <a:lnSpc>
                <a:spcPts val="2757"/>
              </a:lnSpc>
            </a:pPr>
            <a:r>
              <a:rPr lang="en-US" sz="1967" dirty="0">
                <a:solidFill>
                  <a:srgbClr val="103D65"/>
                </a:solidFill>
                <a:latin typeface="Montserrat Bold"/>
              </a:rPr>
              <a:t>The Hub is open at Break 1 &amp; 2 every day, and items are sold by the teacher on duty. The Hub may be closed if teachers are away.</a:t>
            </a:r>
          </a:p>
        </p:txBody>
      </p:sp>
      <p:pic>
        <p:nvPicPr>
          <p:cNvPr id="16" name="Picture 16"/>
          <p:cNvPicPr>
            <a:picLocks noChangeAspect="1"/>
          </p:cNvPicPr>
          <p:nvPr/>
        </p:nvPicPr>
        <p:blipFill>
          <a:blip r:embed="rId2"/>
          <a:srcRect/>
          <a:stretch>
            <a:fillRect/>
          </a:stretch>
        </p:blipFill>
        <p:spPr>
          <a:xfrm>
            <a:off x="-60446" y="7884"/>
            <a:ext cx="1343273" cy="867176"/>
          </a:xfrm>
          <a:prstGeom prst="rect">
            <a:avLst/>
          </a:prstGeom>
        </p:spPr>
      </p:pic>
      <p:grpSp>
        <p:nvGrpSpPr>
          <p:cNvPr id="35" name="Group 8">
            <a:extLst>
              <a:ext uri="{FF2B5EF4-FFF2-40B4-BE49-F238E27FC236}">
                <a16:creationId xmlns:a16="http://schemas.microsoft.com/office/drawing/2014/main" id="{4437F841-6C53-4C42-C567-2A099FF62C4C}"/>
              </a:ext>
            </a:extLst>
          </p:cNvPr>
          <p:cNvGrpSpPr/>
          <p:nvPr/>
        </p:nvGrpSpPr>
        <p:grpSpPr>
          <a:xfrm>
            <a:off x="10160000" y="-274591"/>
            <a:ext cx="9739935" cy="7407182"/>
            <a:chOff x="0" y="0"/>
            <a:chExt cx="918479" cy="698500"/>
          </a:xfrm>
        </p:grpSpPr>
        <p:sp>
          <p:nvSpPr>
            <p:cNvPr id="36" name="Freeform 9">
              <a:extLst>
                <a:ext uri="{FF2B5EF4-FFF2-40B4-BE49-F238E27FC236}">
                  <a16:creationId xmlns:a16="http://schemas.microsoft.com/office/drawing/2014/main" id="{10B44341-2BA5-54D9-5405-A954DA119B8A}"/>
                </a:ext>
              </a:extLst>
            </p:cNvPr>
            <p:cNvSpPr/>
            <p:nvPr/>
          </p:nvSpPr>
          <p:spPr>
            <a:xfrm>
              <a:off x="0" y="0"/>
              <a:ext cx="918479" cy="698500"/>
            </a:xfrm>
            <a:custGeom>
              <a:avLst/>
              <a:gdLst/>
              <a:ahLst/>
              <a:cxnLst/>
              <a:rect l="l" t="t" r="r" b="b"/>
              <a:pathLst>
                <a:path w="918479" h="698500">
                  <a:moveTo>
                    <a:pt x="918479" y="349250"/>
                  </a:moveTo>
                  <a:lnTo>
                    <a:pt x="715279" y="698500"/>
                  </a:lnTo>
                  <a:lnTo>
                    <a:pt x="203200" y="698500"/>
                  </a:lnTo>
                  <a:lnTo>
                    <a:pt x="0" y="349250"/>
                  </a:lnTo>
                  <a:lnTo>
                    <a:pt x="203200" y="0"/>
                  </a:lnTo>
                  <a:lnTo>
                    <a:pt x="715279" y="0"/>
                  </a:lnTo>
                  <a:lnTo>
                    <a:pt x="918479" y="349250"/>
                  </a:lnTo>
                  <a:close/>
                </a:path>
              </a:pathLst>
            </a:custGeom>
            <a:solidFill>
              <a:srgbClr val="103D65"/>
            </a:solidFill>
          </p:spPr>
        </p:sp>
        <p:sp>
          <p:nvSpPr>
            <p:cNvPr id="37" name="TextBox 10">
              <a:extLst>
                <a:ext uri="{FF2B5EF4-FFF2-40B4-BE49-F238E27FC236}">
                  <a16:creationId xmlns:a16="http://schemas.microsoft.com/office/drawing/2014/main" id="{6FC3FF80-91F8-6722-D5C5-941A84C92D78}"/>
                </a:ext>
              </a:extLst>
            </p:cNvPr>
            <p:cNvSpPr txBox="1"/>
            <p:nvPr/>
          </p:nvSpPr>
          <p:spPr>
            <a:xfrm>
              <a:off x="114300" y="-38100"/>
              <a:ext cx="584200" cy="7366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38" name="Group 11">
            <a:extLst>
              <a:ext uri="{FF2B5EF4-FFF2-40B4-BE49-F238E27FC236}">
                <a16:creationId xmlns:a16="http://schemas.microsoft.com/office/drawing/2014/main" id="{74DF7896-ADD0-B782-BAFE-BD023023DDA1}"/>
              </a:ext>
            </a:extLst>
          </p:cNvPr>
          <p:cNvGrpSpPr/>
          <p:nvPr/>
        </p:nvGrpSpPr>
        <p:grpSpPr>
          <a:xfrm rot="-3579305">
            <a:off x="8043191" y="659810"/>
            <a:ext cx="5004323" cy="1421619"/>
            <a:chOff x="0" y="0"/>
            <a:chExt cx="2180564" cy="619451"/>
          </a:xfrm>
        </p:grpSpPr>
        <p:sp>
          <p:nvSpPr>
            <p:cNvPr id="39" name="Freeform 12">
              <a:extLst>
                <a:ext uri="{FF2B5EF4-FFF2-40B4-BE49-F238E27FC236}">
                  <a16:creationId xmlns:a16="http://schemas.microsoft.com/office/drawing/2014/main" id="{E3D7B228-815F-CCEB-7155-6792E3D7100D}"/>
                </a:ext>
              </a:extLst>
            </p:cNvPr>
            <p:cNvSpPr/>
            <p:nvPr/>
          </p:nvSpPr>
          <p:spPr>
            <a:xfrm>
              <a:off x="0" y="0"/>
              <a:ext cx="2180564" cy="619451"/>
            </a:xfrm>
            <a:custGeom>
              <a:avLst/>
              <a:gdLst/>
              <a:ahLst/>
              <a:cxnLst/>
              <a:rect l="l" t="t" r="r" b="b"/>
              <a:pathLst>
                <a:path w="2180564" h="619451">
                  <a:moveTo>
                    <a:pt x="203200" y="0"/>
                  </a:moveTo>
                  <a:lnTo>
                    <a:pt x="2180564" y="0"/>
                  </a:lnTo>
                  <a:lnTo>
                    <a:pt x="1977364" y="619451"/>
                  </a:lnTo>
                  <a:lnTo>
                    <a:pt x="0" y="619451"/>
                  </a:lnTo>
                  <a:lnTo>
                    <a:pt x="203200" y="0"/>
                  </a:lnTo>
                  <a:close/>
                </a:path>
              </a:pathLst>
            </a:custGeom>
            <a:solidFill>
              <a:srgbClr val="EEBB38"/>
            </a:solidFill>
          </p:spPr>
        </p:sp>
        <p:sp>
          <p:nvSpPr>
            <p:cNvPr id="40" name="TextBox 13">
              <a:extLst>
                <a:ext uri="{FF2B5EF4-FFF2-40B4-BE49-F238E27FC236}">
                  <a16:creationId xmlns:a16="http://schemas.microsoft.com/office/drawing/2014/main" id="{515662DD-6053-EB17-D9DD-E56476BC62FD}"/>
                </a:ext>
              </a:extLst>
            </p:cNvPr>
            <p:cNvSpPr txBox="1"/>
            <p:nvPr/>
          </p:nvSpPr>
          <p:spPr>
            <a:xfrm>
              <a:off x="101600" y="-66675"/>
              <a:ext cx="609600" cy="676275"/>
            </a:xfrm>
            <a:prstGeom prst="rect">
              <a:avLst/>
            </a:prstGeom>
          </p:spPr>
          <p:txBody>
            <a:bodyPr lIns="33867" tIns="33867" rIns="33867" bIns="33867" rtlCol="0" anchor="ctr"/>
            <a:lstStyle/>
            <a:p>
              <a:pPr algn="ctr" defTabSz="609630">
                <a:lnSpc>
                  <a:spcPts val="2123"/>
                </a:lnSpc>
              </a:pPr>
              <a:endParaRPr sz="1200">
                <a:solidFill>
                  <a:prstClr val="black"/>
                </a:solidFill>
                <a:latin typeface="Calibri"/>
              </a:endParaRPr>
            </a:p>
          </p:txBody>
        </p:sp>
      </p:grpSp>
      <p:grpSp>
        <p:nvGrpSpPr>
          <p:cNvPr id="41" name="Group 14">
            <a:extLst>
              <a:ext uri="{FF2B5EF4-FFF2-40B4-BE49-F238E27FC236}">
                <a16:creationId xmlns:a16="http://schemas.microsoft.com/office/drawing/2014/main" id="{913CD2F3-F94D-EE09-A598-62BEB67A8A75}"/>
              </a:ext>
            </a:extLst>
          </p:cNvPr>
          <p:cNvGrpSpPr/>
          <p:nvPr/>
        </p:nvGrpSpPr>
        <p:grpSpPr>
          <a:xfrm>
            <a:off x="10298704" y="5380764"/>
            <a:ext cx="1991288" cy="1707099"/>
            <a:chOff x="0" y="0"/>
            <a:chExt cx="829597" cy="711200"/>
          </a:xfrm>
        </p:grpSpPr>
        <p:sp>
          <p:nvSpPr>
            <p:cNvPr id="42" name="Freeform 15">
              <a:extLst>
                <a:ext uri="{FF2B5EF4-FFF2-40B4-BE49-F238E27FC236}">
                  <a16:creationId xmlns:a16="http://schemas.microsoft.com/office/drawing/2014/main" id="{42A24C87-F56A-AB79-82E4-8CBBF17BD219}"/>
                </a:ext>
              </a:extLst>
            </p:cNvPr>
            <p:cNvSpPr/>
            <p:nvPr/>
          </p:nvSpPr>
          <p:spPr>
            <a:xfrm>
              <a:off x="0" y="0"/>
              <a:ext cx="829597" cy="711200"/>
            </a:xfrm>
            <a:custGeom>
              <a:avLst/>
              <a:gdLst/>
              <a:ahLst/>
              <a:cxnLst/>
              <a:rect l="l" t="t" r="r" b="b"/>
              <a:pathLst>
                <a:path w="829597" h="711200">
                  <a:moveTo>
                    <a:pt x="414798" y="0"/>
                  </a:moveTo>
                  <a:lnTo>
                    <a:pt x="829597" y="711200"/>
                  </a:lnTo>
                  <a:lnTo>
                    <a:pt x="0" y="711200"/>
                  </a:lnTo>
                  <a:lnTo>
                    <a:pt x="414798" y="0"/>
                  </a:lnTo>
                  <a:close/>
                </a:path>
              </a:pathLst>
            </a:custGeom>
            <a:solidFill>
              <a:srgbClr val="EEBB38"/>
            </a:solidFill>
          </p:spPr>
        </p:sp>
        <p:sp>
          <p:nvSpPr>
            <p:cNvPr id="43" name="TextBox 16">
              <a:extLst>
                <a:ext uri="{FF2B5EF4-FFF2-40B4-BE49-F238E27FC236}">
                  <a16:creationId xmlns:a16="http://schemas.microsoft.com/office/drawing/2014/main" id="{E10876ED-0A79-73C2-2960-F8F63FB6A355}"/>
                </a:ext>
              </a:extLst>
            </p:cNvPr>
            <p:cNvSpPr txBox="1"/>
            <p:nvPr/>
          </p:nvSpPr>
          <p:spPr>
            <a:xfrm>
              <a:off x="127000" y="263525"/>
              <a:ext cx="558800" cy="396875"/>
            </a:xfrm>
            <a:prstGeom prst="rect">
              <a:avLst/>
            </a:prstGeom>
          </p:spPr>
          <p:txBody>
            <a:bodyPr lIns="33867" tIns="33867" rIns="33867" bIns="33867" rtlCol="0" anchor="ctr"/>
            <a:lstStyle/>
            <a:p>
              <a:pPr algn="ctr" defTabSz="609630">
                <a:lnSpc>
                  <a:spcPts val="2123"/>
                </a:lnSpc>
              </a:pPr>
              <a:endParaRPr sz="1200">
                <a:solidFill>
                  <a:prstClr val="black"/>
                </a:solidFill>
                <a:latin typeface="Calibri"/>
              </a:endParaRPr>
            </a:p>
          </p:txBody>
        </p:sp>
      </p:grpSp>
      <p:pic>
        <p:nvPicPr>
          <p:cNvPr id="3" name="Picture 19">
            <a:extLst>
              <a:ext uri="{FF2B5EF4-FFF2-40B4-BE49-F238E27FC236}">
                <a16:creationId xmlns:a16="http://schemas.microsoft.com/office/drawing/2014/main" id="{CF23F317-4B55-DED2-1658-E063A0B3F61C}"/>
              </a:ext>
            </a:extLst>
          </p:cNvPr>
          <p:cNvPicPr>
            <a:picLocks noChangeAspect="1"/>
          </p:cNvPicPr>
          <p:nvPr/>
        </p:nvPicPr>
        <p:blipFill>
          <a:blip r:embed="rId3"/>
          <a:stretch>
            <a:fillRect/>
          </a:stretch>
        </p:blipFill>
        <p:spPr>
          <a:xfrm>
            <a:off x="6797622" y="1143000"/>
            <a:ext cx="4870305" cy="4870305"/>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spTree>
    <p:extLst>
      <p:ext uri="{BB962C8B-B14F-4D97-AF65-F5344CB8AC3E}">
        <p14:creationId xmlns:p14="http://schemas.microsoft.com/office/powerpoint/2010/main" val="2870797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1034900" y="5046925"/>
            <a:ext cx="2069800" cy="1811075"/>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EEBB38"/>
            </a:solidFill>
          </p:spPr>
        </p:sp>
        <p:sp>
          <p:nvSpPr>
            <p:cNvPr id="8" name="TextBox 8"/>
            <p:cNvSpPr txBox="1"/>
            <p:nvPr/>
          </p:nvSpPr>
          <p:spPr>
            <a:xfrm>
              <a:off x="127000" y="263525"/>
              <a:ext cx="558800" cy="396875"/>
            </a:xfrm>
            <a:prstGeom prst="rect">
              <a:avLst/>
            </a:prstGeom>
          </p:spPr>
          <p:txBody>
            <a:bodyPr lIns="33867" tIns="33867" rIns="33867" bIns="33867" rtlCol="0" anchor="ctr"/>
            <a:lstStyle/>
            <a:p>
              <a:pPr algn="ctr" defTabSz="609630">
                <a:lnSpc>
                  <a:spcPts val="2412"/>
                </a:lnSpc>
              </a:pPr>
              <a:endParaRPr sz="1200">
                <a:solidFill>
                  <a:prstClr val="black"/>
                </a:solidFill>
                <a:latin typeface="Calibri"/>
              </a:endParaRPr>
            </a:p>
          </p:txBody>
        </p:sp>
      </p:grpSp>
      <p:sp>
        <p:nvSpPr>
          <p:cNvPr id="14" name="TextBox 14"/>
          <p:cNvSpPr txBox="1"/>
          <p:nvPr/>
        </p:nvSpPr>
        <p:spPr>
          <a:xfrm>
            <a:off x="3968991" y="332795"/>
            <a:ext cx="5918867" cy="443326"/>
          </a:xfrm>
          <a:prstGeom prst="rect">
            <a:avLst/>
          </a:prstGeom>
        </p:spPr>
        <p:txBody>
          <a:bodyPr lIns="0" tIns="0" rIns="0" bIns="0" rtlCol="0" anchor="t">
            <a:spAutoFit/>
          </a:bodyPr>
          <a:lstStyle/>
          <a:p>
            <a:pPr algn="just" defTabSz="609630">
              <a:lnSpc>
                <a:spcPts val="3435"/>
              </a:lnSpc>
            </a:pPr>
            <a:r>
              <a:rPr lang="en-US" sz="3240" dirty="0">
                <a:solidFill>
                  <a:srgbClr val="103D65"/>
                </a:solidFill>
                <a:latin typeface="Poppins ExtraBold"/>
              </a:rPr>
              <a:t>UNIFORM</a:t>
            </a:r>
          </a:p>
        </p:txBody>
      </p:sp>
      <p:sp>
        <p:nvSpPr>
          <p:cNvPr id="15" name="TextBox 15"/>
          <p:cNvSpPr txBox="1"/>
          <p:nvPr/>
        </p:nvSpPr>
        <p:spPr>
          <a:xfrm>
            <a:off x="611414" y="880413"/>
            <a:ext cx="8506045" cy="1404039"/>
          </a:xfrm>
          <a:prstGeom prst="rect">
            <a:avLst/>
          </a:prstGeom>
        </p:spPr>
        <p:txBody>
          <a:bodyPr wrap="square" lIns="0" tIns="0" rIns="0" bIns="0" rtlCol="0" anchor="t">
            <a:spAutoFit/>
          </a:bodyPr>
          <a:lstStyle/>
          <a:p>
            <a:pPr algn="just" defTabSz="609630">
              <a:lnSpc>
                <a:spcPts val="2757"/>
              </a:lnSpc>
            </a:pPr>
            <a:r>
              <a:rPr lang="en-GB" sz="1969" dirty="0">
                <a:solidFill>
                  <a:srgbClr val="103D65"/>
                </a:solidFill>
                <a:latin typeface="Montserrat Bold"/>
              </a:rPr>
              <a:t>Busselton SHS are proud of the identity of our school uniform. Our distinctive blue, gold and white are well recognised within the local community and we encourage our students (with the support of their families) to wear the uniform with pride.</a:t>
            </a:r>
            <a:endParaRPr lang="en-US" sz="1969" dirty="0">
              <a:solidFill>
                <a:srgbClr val="103D65"/>
              </a:solidFill>
              <a:latin typeface="Montserrat Bold"/>
            </a:endParaRPr>
          </a:p>
        </p:txBody>
      </p:sp>
      <p:pic>
        <p:nvPicPr>
          <p:cNvPr id="16" name="Picture 16"/>
          <p:cNvPicPr>
            <a:picLocks noChangeAspect="1"/>
          </p:cNvPicPr>
          <p:nvPr/>
        </p:nvPicPr>
        <p:blipFill>
          <a:blip r:embed="rId2"/>
          <a:srcRect/>
          <a:stretch>
            <a:fillRect/>
          </a:stretch>
        </p:blipFill>
        <p:spPr>
          <a:xfrm>
            <a:off x="-60446" y="7884"/>
            <a:ext cx="1343273" cy="867176"/>
          </a:xfrm>
          <a:prstGeom prst="rect">
            <a:avLst/>
          </a:prstGeom>
        </p:spPr>
      </p:pic>
      <p:grpSp>
        <p:nvGrpSpPr>
          <p:cNvPr id="35" name="Group 8">
            <a:extLst>
              <a:ext uri="{FF2B5EF4-FFF2-40B4-BE49-F238E27FC236}">
                <a16:creationId xmlns:a16="http://schemas.microsoft.com/office/drawing/2014/main" id="{4437F841-6C53-4C42-C567-2A099FF62C4C}"/>
              </a:ext>
            </a:extLst>
          </p:cNvPr>
          <p:cNvGrpSpPr/>
          <p:nvPr/>
        </p:nvGrpSpPr>
        <p:grpSpPr>
          <a:xfrm>
            <a:off x="10160000" y="-274591"/>
            <a:ext cx="9739935" cy="7407182"/>
            <a:chOff x="0" y="0"/>
            <a:chExt cx="918479" cy="698500"/>
          </a:xfrm>
        </p:grpSpPr>
        <p:sp>
          <p:nvSpPr>
            <p:cNvPr id="36" name="Freeform 9">
              <a:extLst>
                <a:ext uri="{FF2B5EF4-FFF2-40B4-BE49-F238E27FC236}">
                  <a16:creationId xmlns:a16="http://schemas.microsoft.com/office/drawing/2014/main" id="{10B44341-2BA5-54D9-5405-A954DA119B8A}"/>
                </a:ext>
              </a:extLst>
            </p:cNvPr>
            <p:cNvSpPr/>
            <p:nvPr/>
          </p:nvSpPr>
          <p:spPr>
            <a:xfrm>
              <a:off x="0" y="0"/>
              <a:ext cx="918479" cy="698500"/>
            </a:xfrm>
            <a:custGeom>
              <a:avLst/>
              <a:gdLst/>
              <a:ahLst/>
              <a:cxnLst/>
              <a:rect l="l" t="t" r="r" b="b"/>
              <a:pathLst>
                <a:path w="918479" h="698500">
                  <a:moveTo>
                    <a:pt x="918479" y="349250"/>
                  </a:moveTo>
                  <a:lnTo>
                    <a:pt x="715279" y="698500"/>
                  </a:lnTo>
                  <a:lnTo>
                    <a:pt x="203200" y="698500"/>
                  </a:lnTo>
                  <a:lnTo>
                    <a:pt x="0" y="349250"/>
                  </a:lnTo>
                  <a:lnTo>
                    <a:pt x="203200" y="0"/>
                  </a:lnTo>
                  <a:lnTo>
                    <a:pt x="715279" y="0"/>
                  </a:lnTo>
                  <a:lnTo>
                    <a:pt x="918479" y="349250"/>
                  </a:lnTo>
                  <a:close/>
                </a:path>
              </a:pathLst>
            </a:custGeom>
            <a:solidFill>
              <a:srgbClr val="103D65"/>
            </a:solidFill>
          </p:spPr>
        </p:sp>
        <p:sp>
          <p:nvSpPr>
            <p:cNvPr id="37" name="TextBox 10">
              <a:extLst>
                <a:ext uri="{FF2B5EF4-FFF2-40B4-BE49-F238E27FC236}">
                  <a16:creationId xmlns:a16="http://schemas.microsoft.com/office/drawing/2014/main" id="{6FC3FF80-91F8-6722-D5C5-941A84C92D78}"/>
                </a:ext>
              </a:extLst>
            </p:cNvPr>
            <p:cNvSpPr txBox="1"/>
            <p:nvPr/>
          </p:nvSpPr>
          <p:spPr>
            <a:xfrm>
              <a:off x="114300" y="-38100"/>
              <a:ext cx="584200" cy="7366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38" name="Group 11">
            <a:extLst>
              <a:ext uri="{FF2B5EF4-FFF2-40B4-BE49-F238E27FC236}">
                <a16:creationId xmlns:a16="http://schemas.microsoft.com/office/drawing/2014/main" id="{74DF7896-ADD0-B782-BAFE-BD023023DDA1}"/>
              </a:ext>
            </a:extLst>
          </p:cNvPr>
          <p:cNvGrpSpPr/>
          <p:nvPr/>
        </p:nvGrpSpPr>
        <p:grpSpPr>
          <a:xfrm rot="-3579305">
            <a:off x="8043191" y="659810"/>
            <a:ext cx="5004323" cy="1421619"/>
            <a:chOff x="0" y="0"/>
            <a:chExt cx="2180564" cy="619451"/>
          </a:xfrm>
        </p:grpSpPr>
        <p:sp>
          <p:nvSpPr>
            <p:cNvPr id="39" name="Freeform 12">
              <a:extLst>
                <a:ext uri="{FF2B5EF4-FFF2-40B4-BE49-F238E27FC236}">
                  <a16:creationId xmlns:a16="http://schemas.microsoft.com/office/drawing/2014/main" id="{E3D7B228-815F-CCEB-7155-6792E3D7100D}"/>
                </a:ext>
              </a:extLst>
            </p:cNvPr>
            <p:cNvSpPr/>
            <p:nvPr/>
          </p:nvSpPr>
          <p:spPr>
            <a:xfrm>
              <a:off x="0" y="0"/>
              <a:ext cx="2180564" cy="619451"/>
            </a:xfrm>
            <a:custGeom>
              <a:avLst/>
              <a:gdLst/>
              <a:ahLst/>
              <a:cxnLst/>
              <a:rect l="l" t="t" r="r" b="b"/>
              <a:pathLst>
                <a:path w="2180564" h="619451">
                  <a:moveTo>
                    <a:pt x="203200" y="0"/>
                  </a:moveTo>
                  <a:lnTo>
                    <a:pt x="2180564" y="0"/>
                  </a:lnTo>
                  <a:lnTo>
                    <a:pt x="1977364" y="619451"/>
                  </a:lnTo>
                  <a:lnTo>
                    <a:pt x="0" y="619451"/>
                  </a:lnTo>
                  <a:lnTo>
                    <a:pt x="203200" y="0"/>
                  </a:lnTo>
                  <a:close/>
                </a:path>
              </a:pathLst>
            </a:custGeom>
            <a:solidFill>
              <a:srgbClr val="EEBB38"/>
            </a:solidFill>
          </p:spPr>
        </p:sp>
        <p:sp>
          <p:nvSpPr>
            <p:cNvPr id="40" name="TextBox 13">
              <a:extLst>
                <a:ext uri="{FF2B5EF4-FFF2-40B4-BE49-F238E27FC236}">
                  <a16:creationId xmlns:a16="http://schemas.microsoft.com/office/drawing/2014/main" id="{515662DD-6053-EB17-D9DD-E56476BC62FD}"/>
                </a:ext>
              </a:extLst>
            </p:cNvPr>
            <p:cNvSpPr txBox="1"/>
            <p:nvPr/>
          </p:nvSpPr>
          <p:spPr>
            <a:xfrm>
              <a:off x="101600" y="-66675"/>
              <a:ext cx="609600" cy="676275"/>
            </a:xfrm>
            <a:prstGeom prst="rect">
              <a:avLst/>
            </a:prstGeom>
          </p:spPr>
          <p:txBody>
            <a:bodyPr lIns="33867" tIns="33867" rIns="33867" bIns="33867" rtlCol="0" anchor="ctr"/>
            <a:lstStyle/>
            <a:p>
              <a:pPr algn="ctr" defTabSz="609630">
                <a:lnSpc>
                  <a:spcPts val="2123"/>
                </a:lnSpc>
              </a:pPr>
              <a:endParaRPr sz="1200">
                <a:solidFill>
                  <a:prstClr val="black"/>
                </a:solidFill>
                <a:latin typeface="Calibri"/>
              </a:endParaRPr>
            </a:p>
          </p:txBody>
        </p:sp>
      </p:grpSp>
      <p:grpSp>
        <p:nvGrpSpPr>
          <p:cNvPr id="41" name="Group 14">
            <a:extLst>
              <a:ext uri="{FF2B5EF4-FFF2-40B4-BE49-F238E27FC236}">
                <a16:creationId xmlns:a16="http://schemas.microsoft.com/office/drawing/2014/main" id="{913CD2F3-F94D-EE09-A598-62BEB67A8A75}"/>
              </a:ext>
            </a:extLst>
          </p:cNvPr>
          <p:cNvGrpSpPr/>
          <p:nvPr/>
        </p:nvGrpSpPr>
        <p:grpSpPr>
          <a:xfrm>
            <a:off x="10298704" y="5380764"/>
            <a:ext cx="1991288" cy="1707099"/>
            <a:chOff x="0" y="0"/>
            <a:chExt cx="829597" cy="711200"/>
          </a:xfrm>
        </p:grpSpPr>
        <p:sp>
          <p:nvSpPr>
            <p:cNvPr id="42" name="Freeform 15">
              <a:extLst>
                <a:ext uri="{FF2B5EF4-FFF2-40B4-BE49-F238E27FC236}">
                  <a16:creationId xmlns:a16="http://schemas.microsoft.com/office/drawing/2014/main" id="{42A24C87-F56A-AB79-82E4-8CBBF17BD219}"/>
                </a:ext>
              </a:extLst>
            </p:cNvPr>
            <p:cNvSpPr/>
            <p:nvPr/>
          </p:nvSpPr>
          <p:spPr>
            <a:xfrm>
              <a:off x="0" y="0"/>
              <a:ext cx="829597" cy="711200"/>
            </a:xfrm>
            <a:custGeom>
              <a:avLst/>
              <a:gdLst/>
              <a:ahLst/>
              <a:cxnLst/>
              <a:rect l="l" t="t" r="r" b="b"/>
              <a:pathLst>
                <a:path w="829597" h="711200">
                  <a:moveTo>
                    <a:pt x="414798" y="0"/>
                  </a:moveTo>
                  <a:lnTo>
                    <a:pt x="829597" y="711200"/>
                  </a:lnTo>
                  <a:lnTo>
                    <a:pt x="0" y="711200"/>
                  </a:lnTo>
                  <a:lnTo>
                    <a:pt x="414798" y="0"/>
                  </a:lnTo>
                  <a:close/>
                </a:path>
              </a:pathLst>
            </a:custGeom>
            <a:solidFill>
              <a:srgbClr val="EEBB38"/>
            </a:solidFill>
          </p:spPr>
        </p:sp>
        <p:sp>
          <p:nvSpPr>
            <p:cNvPr id="43" name="TextBox 16">
              <a:extLst>
                <a:ext uri="{FF2B5EF4-FFF2-40B4-BE49-F238E27FC236}">
                  <a16:creationId xmlns:a16="http://schemas.microsoft.com/office/drawing/2014/main" id="{E10876ED-0A79-73C2-2960-F8F63FB6A355}"/>
                </a:ext>
              </a:extLst>
            </p:cNvPr>
            <p:cNvSpPr txBox="1"/>
            <p:nvPr/>
          </p:nvSpPr>
          <p:spPr>
            <a:xfrm>
              <a:off x="127000" y="263525"/>
              <a:ext cx="558800" cy="396875"/>
            </a:xfrm>
            <a:prstGeom prst="rect">
              <a:avLst/>
            </a:prstGeom>
          </p:spPr>
          <p:txBody>
            <a:bodyPr lIns="33867" tIns="33867" rIns="33867" bIns="33867" rtlCol="0" anchor="ctr"/>
            <a:lstStyle/>
            <a:p>
              <a:pPr algn="ctr" defTabSz="609630">
                <a:lnSpc>
                  <a:spcPts val="2123"/>
                </a:lnSpc>
              </a:pPr>
              <a:endParaRPr sz="1200">
                <a:solidFill>
                  <a:prstClr val="black"/>
                </a:solidFill>
                <a:latin typeface="Calibri"/>
              </a:endParaRPr>
            </a:p>
          </p:txBody>
        </p:sp>
      </p:grpSp>
      <p:pic>
        <p:nvPicPr>
          <p:cNvPr id="9" name="Picture 8" descr="A picture containing outdoor, sky, person, group&#10;&#10;Description automatically generated">
            <a:extLst>
              <a:ext uri="{FF2B5EF4-FFF2-40B4-BE49-F238E27FC236}">
                <a16:creationId xmlns:a16="http://schemas.microsoft.com/office/drawing/2014/main" id="{13DB5347-F168-C839-EF32-400505E85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451" y="2358726"/>
            <a:ext cx="7807473" cy="4398506"/>
          </a:xfrm>
          <a:prstGeom prst="rect">
            <a:avLst/>
          </a:prstGeom>
        </p:spPr>
      </p:pic>
    </p:spTree>
    <p:extLst>
      <p:ext uri="{BB962C8B-B14F-4D97-AF65-F5344CB8AC3E}">
        <p14:creationId xmlns:p14="http://schemas.microsoft.com/office/powerpoint/2010/main" val="1576723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1034900" y="5046925"/>
            <a:ext cx="2069800" cy="1811075"/>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EEBB38"/>
            </a:solidFill>
          </p:spPr>
        </p:sp>
        <p:sp>
          <p:nvSpPr>
            <p:cNvPr id="8" name="TextBox 8"/>
            <p:cNvSpPr txBox="1"/>
            <p:nvPr/>
          </p:nvSpPr>
          <p:spPr>
            <a:xfrm>
              <a:off x="127000" y="263525"/>
              <a:ext cx="558800" cy="396875"/>
            </a:xfrm>
            <a:prstGeom prst="rect">
              <a:avLst/>
            </a:prstGeom>
          </p:spPr>
          <p:txBody>
            <a:bodyPr lIns="33867" tIns="33867" rIns="33867" bIns="33867" rtlCol="0" anchor="ctr"/>
            <a:lstStyle/>
            <a:p>
              <a:pPr algn="ctr" defTabSz="609630">
                <a:lnSpc>
                  <a:spcPts val="2412"/>
                </a:lnSpc>
              </a:pPr>
              <a:endParaRPr sz="1200">
                <a:solidFill>
                  <a:prstClr val="black"/>
                </a:solidFill>
                <a:latin typeface="Calibri"/>
              </a:endParaRPr>
            </a:p>
          </p:txBody>
        </p:sp>
      </p:grpSp>
      <p:sp>
        <p:nvSpPr>
          <p:cNvPr id="14" name="TextBox 14"/>
          <p:cNvSpPr txBox="1"/>
          <p:nvPr/>
        </p:nvSpPr>
        <p:spPr>
          <a:xfrm>
            <a:off x="202533" y="1051252"/>
            <a:ext cx="5918867" cy="443326"/>
          </a:xfrm>
          <a:prstGeom prst="rect">
            <a:avLst/>
          </a:prstGeom>
        </p:spPr>
        <p:txBody>
          <a:bodyPr lIns="0" tIns="0" rIns="0" bIns="0" rtlCol="0" anchor="t">
            <a:spAutoFit/>
          </a:bodyPr>
          <a:lstStyle/>
          <a:p>
            <a:pPr algn="just" defTabSz="609630">
              <a:lnSpc>
                <a:spcPts val="3435"/>
              </a:lnSpc>
            </a:pPr>
            <a:r>
              <a:rPr lang="en-US" sz="3240" dirty="0">
                <a:solidFill>
                  <a:srgbClr val="103D65"/>
                </a:solidFill>
                <a:latin typeface="Poppins ExtraBold"/>
              </a:rPr>
              <a:t>UNIFORM</a:t>
            </a:r>
          </a:p>
        </p:txBody>
      </p:sp>
      <p:pic>
        <p:nvPicPr>
          <p:cNvPr id="16" name="Picture 16"/>
          <p:cNvPicPr>
            <a:picLocks noChangeAspect="1"/>
          </p:cNvPicPr>
          <p:nvPr/>
        </p:nvPicPr>
        <p:blipFill>
          <a:blip r:embed="rId2"/>
          <a:srcRect/>
          <a:stretch>
            <a:fillRect/>
          </a:stretch>
        </p:blipFill>
        <p:spPr>
          <a:xfrm>
            <a:off x="-60446" y="7884"/>
            <a:ext cx="1343273" cy="867176"/>
          </a:xfrm>
          <a:prstGeom prst="rect">
            <a:avLst/>
          </a:prstGeom>
        </p:spPr>
      </p:pic>
      <p:grpSp>
        <p:nvGrpSpPr>
          <p:cNvPr id="35" name="Group 8">
            <a:extLst>
              <a:ext uri="{FF2B5EF4-FFF2-40B4-BE49-F238E27FC236}">
                <a16:creationId xmlns:a16="http://schemas.microsoft.com/office/drawing/2014/main" id="{4437F841-6C53-4C42-C567-2A099FF62C4C}"/>
              </a:ext>
            </a:extLst>
          </p:cNvPr>
          <p:cNvGrpSpPr/>
          <p:nvPr/>
        </p:nvGrpSpPr>
        <p:grpSpPr>
          <a:xfrm>
            <a:off x="10160000" y="-274591"/>
            <a:ext cx="9739935" cy="7407182"/>
            <a:chOff x="0" y="0"/>
            <a:chExt cx="918479" cy="698500"/>
          </a:xfrm>
        </p:grpSpPr>
        <p:sp>
          <p:nvSpPr>
            <p:cNvPr id="36" name="Freeform 9">
              <a:extLst>
                <a:ext uri="{FF2B5EF4-FFF2-40B4-BE49-F238E27FC236}">
                  <a16:creationId xmlns:a16="http://schemas.microsoft.com/office/drawing/2014/main" id="{10B44341-2BA5-54D9-5405-A954DA119B8A}"/>
                </a:ext>
              </a:extLst>
            </p:cNvPr>
            <p:cNvSpPr/>
            <p:nvPr/>
          </p:nvSpPr>
          <p:spPr>
            <a:xfrm>
              <a:off x="0" y="0"/>
              <a:ext cx="918479" cy="698500"/>
            </a:xfrm>
            <a:custGeom>
              <a:avLst/>
              <a:gdLst/>
              <a:ahLst/>
              <a:cxnLst/>
              <a:rect l="l" t="t" r="r" b="b"/>
              <a:pathLst>
                <a:path w="918479" h="698500">
                  <a:moveTo>
                    <a:pt x="918479" y="349250"/>
                  </a:moveTo>
                  <a:lnTo>
                    <a:pt x="715279" y="698500"/>
                  </a:lnTo>
                  <a:lnTo>
                    <a:pt x="203200" y="698500"/>
                  </a:lnTo>
                  <a:lnTo>
                    <a:pt x="0" y="349250"/>
                  </a:lnTo>
                  <a:lnTo>
                    <a:pt x="203200" y="0"/>
                  </a:lnTo>
                  <a:lnTo>
                    <a:pt x="715279" y="0"/>
                  </a:lnTo>
                  <a:lnTo>
                    <a:pt x="918479" y="349250"/>
                  </a:lnTo>
                  <a:close/>
                </a:path>
              </a:pathLst>
            </a:custGeom>
            <a:solidFill>
              <a:srgbClr val="103D65"/>
            </a:solidFill>
          </p:spPr>
        </p:sp>
        <p:sp>
          <p:nvSpPr>
            <p:cNvPr id="37" name="TextBox 10">
              <a:extLst>
                <a:ext uri="{FF2B5EF4-FFF2-40B4-BE49-F238E27FC236}">
                  <a16:creationId xmlns:a16="http://schemas.microsoft.com/office/drawing/2014/main" id="{6FC3FF80-91F8-6722-D5C5-941A84C92D78}"/>
                </a:ext>
              </a:extLst>
            </p:cNvPr>
            <p:cNvSpPr txBox="1"/>
            <p:nvPr/>
          </p:nvSpPr>
          <p:spPr>
            <a:xfrm>
              <a:off x="114300" y="-38100"/>
              <a:ext cx="584200" cy="7366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38" name="Group 11">
            <a:extLst>
              <a:ext uri="{FF2B5EF4-FFF2-40B4-BE49-F238E27FC236}">
                <a16:creationId xmlns:a16="http://schemas.microsoft.com/office/drawing/2014/main" id="{74DF7896-ADD0-B782-BAFE-BD023023DDA1}"/>
              </a:ext>
            </a:extLst>
          </p:cNvPr>
          <p:cNvGrpSpPr/>
          <p:nvPr/>
        </p:nvGrpSpPr>
        <p:grpSpPr>
          <a:xfrm rot="-3579305">
            <a:off x="8043191" y="659810"/>
            <a:ext cx="5004323" cy="1421619"/>
            <a:chOff x="0" y="0"/>
            <a:chExt cx="2180564" cy="619451"/>
          </a:xfrm>
        </p:grpSpPr>
        <p:sp>
          <p:nvSpPr>
            <p:cNvPr id="39" name="Freeform 12">
              <a:extLst>
                <a:ext uri="{FF2B5EF4-FFF2-40B4-BE49-F238E27FC236}">
                  <a16:creationId xmlns:a16="http://schemas.microsoft.com/office/drawing/2014/main" id="{E3D7B228-815F-CCEB-7155-6792E3D7100D}"/>
                </a:ext>
              </a:extLst>
            </p:cNvPr>
            <p:cNvSpPr/>
            <p:nvPr/>
          </p:nvSpPr>
          <p:spPr>
            <a:xfrm>
              <a:off x="0" y="0"/>
              <a:ext cx="2180564" cy="619451"/>
            </a:xfrm>
            <a:custGeom>
              <a:avLst/>
              <a:gdLst/>
              <a:ahLst/>
              <a:cxnLst/>
              <a:rect l="l" t="t" r="r" b="b"/>
              <a:pathLst>
                <a:path w="2180564" h="619451">
                  <a:moveTo>
                    <a:pt x="203200" y="0"/>
                  </a:moveTo>
                  <a:lnTo>
                    <a:pt x="2180564" y="0"/>
                  </a:lnTo>
                  <a:lnTo>
                    <a:pt x="1977364" y="619451"/>
                  </a:lnTo>
                  <a:lnTo>
                    <a:pt x="0" y="619451"/>
                  </a:lnTo>
                  <a:lnTo>
                    <a:pt x="203200" y="0"/>
                  </a:lnTo>
                  <a:close/>
                </a:path>
              </a:pathLst>
            </a:custGeom>
            <a:solidFill>
              <a:srgbClr val="EEBB38"/>
            </a:solidFill>
          </p:spPr>
        </p:sp>
        <p:sp>
          <p:nvSpPr>
            <p:cNvPr id="40" name="TextBox 13">
              <a:extLst>
                <a:ext uri="{FF2B5EF4-FFF2-40B4-BE49-F238E27FC236}">
                  <a16:creationId xmlns:a16="http://schemas.microsoft.com/office/drawing/2014/main" id="{515662DD-6053-EB17-D9DD-E56476BC62FD}"/>
                </a:ext>
              </a:extLst>
            </p:cNvPr>
            <p:cNvSpPr txBox="1"/>
            <p:nvPr/>
          </p:nvSpPr>
          <p:spPr>
            <a:xfrm>
              <a:off x="101600" y="-66675"/>
              <a:ext cx="609600" cy="676275"/>
            </a:xfrm>
            <a:prstGeom prst="rect">
              <a:avLst/>
            </a:prstGeom>
          </p:spPr>
          <p:txBody>
            <a:bodyPr lIns="33867" tIns="33867" rIns="33867" bIns="33867" rtlCol="0" anchor="ctr"/>
            <a:lstStyle/>
            <a:p>
              <a:pPr algn="ctr" defTabSz="609630">
                <a:lnSpc>
                  <a:spcPts val="2123"/>
                </a:lnSpc>
              </a:pPr>
              <a:endParaRPr sz="1200">
                <a:solidFill>
                  <a:prstClr val="black"/>
                </a:solidFill>
                <a:latin typeface="Calibri"/>
              </a:endParaRPr>
            </a:p>
          </p:txBody>
        </p:sp>
      </p:grpSp>
      <p:grpSp>
        <p:nvGrpSpPr>
          <p:cNvPr id="41" name="Group 14">
            <a:extLst>
              <a:ext uri="{FF2B5EF4-FFF2-40B4-BE49-F238E27FC236}">
                <a16:creationId xmlns:a16="http://schemas.microsoft.com/office/drawing/2014/main" id="{913CD2F3-F94D-EE09-A598-62BEB67A8A75}"/>
              </a:ext>
            </a:extLst>
          </p:cNvPr>
          <p:cNvGrpSpPr/>
          <p:nvPr/>
        </p:nvGrpSpPr>
        <p:grpSpPr>
          <a:xfrm>
            <a:off x="10298704" y="5380764"/>
            <a:ext cx="1991288" cy="1707099"/>
            <a:chOff x="0" y="0"/>
            <a:chExt cx="829597" cy="711200"/>
          </a:xfrm>
        </p:grpSpPr>
        <p:sp>
          <p:nvSpPr>
            <p:cNvPr id="42" name="Freeform 15">
              <a:extLst>
                <a:ext uri="{FF2B5EF4-FFF2-40B4-BE49-F238E27FC236}">
                  <a16:creationId xmlns:a16="http://schemas.microsoft.com/office/drawing/2014/main" id="{42A24C87-F56A-AB79-82E4-8CBBF17BD219}"/>
                </a:ext>
              </a:extLst>
            </p:cNvPr>
            <p:cNvSpPr/>
            <p:nvPr/>
          </p:nvSpPr>
          <p:spPr>
            <a:xfrm>
              <a:off x="0" y="0"/>
              <a:ext cx="829597" cy="711200"/>
            </a:xfrm>
            <a:custGeom>
              <a:avLst/>
              <a:gdLst/>
              <a:ahLst/>
              <a:cxnLst/>
              <a:rect l="l" t="t" r="r" b="b"/>
              <a:pathLst>
                <a:path w="829597" h="711200">
                  <a:moveTo>
                    <a:pt x="414798" y="0"/>
                  </a:moveTo>
                  <a:lnTo>
                    <a:pt x="829597" y="711200"/>
                  </a:lnTo>
                  <a:lnTo>
                    <a:pt x="0" y="711200"/>
                  </a:lnTo>
                  <a:lnTo>
                    <a:pt x="414798" y="0"/>
                  </a:lnTo>
                  <a:close/>
                </a:path>
              </a:pathLst>
            </a:custGeom>
            <a:solidFill>
              <a:srgbClr val="EEBB38"/>
            </a:solidFill>
          </p:spPr>
        </p:sp>
        <p:sp>
          <p:nvSpPr>
            <p:cNvPr id="43" name="TextBox 16">
              <a:extLst>
                <a:ext uri="{FF2B5EF4-FFF2-40B4-BE49-F238E27FC236}">
                  <a16:creationId xmlns:a16="http://schemas.microsoft.com/office/drawing/2014/main" id="{E10876ED-0A79-73C2-2960-F8F63FB6A355}"/>
                </a:ext>
              </a:extLst>
            </p:cNvPr>
            <p:cNvSpPr txBox="1"/>
            <p:nvPr/>
          </p:nvSpPr>
          <p:spPr>
            <a:xfrm>
              <a:off x="127000" y="263525"/>
              <a:ext cx="558800" cy="396875"/>
            </a:xfrm>
            <a:prstGeom prst="rect">
              <a:avLst/>
            </a:prstGeom>
          </p:spPr>
          <p:txBody>
            <a:bodyPr lIns="33867" tIns="33867" rIns="33867" bIns="33867" rtlCol="0" anchor="ctr"/>
            <a:lstStyle/>
            <a:p>
              <a:pPr algn="ctr" defTabSz="609630">
                <a:lnSpc>
                  <a:spcPts val="2123"/>
                </a:lnSpc>
              </a:pPr>
              <a:endParaRPr sz="1200">
                <a:solidFill>
                  <a:prstClr val="black"/>
                </a:solidFill>
                <a:latin typeface="Calibri"/>
              </a:endParaRPr>
            </a:p>
          </p:txBody>
        </p:sp>
      </p:grpSp>
      <p:graphicFrame>
        <p:nvGraphicFramePr>
          <p:cNvPr id="2" name="Table 1">
            <a:extLst>
              <a:ext uri="{FF2B5EF4-FFF2-40B4-BE49-F238E27FC236}">
                <a16:creationId xmlns:a16="http://schemas.microsoft.com/office/drawing/2014/main" id="{C13BCDFB-12B1-8CFF-76B3-BDC9450FB74B}"/>
              </a:ext>
            </a:extLst>
          </p:cNvPr>
          <p:cNvGraphicFramePr>
            <a:graphicFrameLocks noGrp="1"/>
          </p:cNvGraphicFramePr>
          <p:nvPr/>
        </p:nvGraphicFramePr>
        <p:xfrm>
          <a:off x="725750" y="1507602"/>
          <a:ext cx="9434250" cy="4613798"/>
        </p:xfrm>
        <a:graphic>
          <a:graphicData uri="http://schemas.openxmlformats.org/drawingml/2006/table">
            <a:tbl>
              <a:tblPr firstRow="1" firstCol="1" bandRow="1" bandCol="1">
                <a:tableStyleId>{2D5ABB26-0587-4C30-8999-92F81FD0307C}</a:tableStyleId>
              </a:tblPr>
              <a:tblGrid>
                <a:gridCol w="1819671">
                  <a:extLst>
                    <a:ext uri="{9D8B030D-6E8A-4147-A177-3AD203B41FA5}">
                      <a16:colId xmlns:a16="http://schemas.microsoft.com/office/drawing/2014/main" val="1263045990"/>
                    </a:ext>
                  </a:extLst>
                </a:gridCol>
                <a:gridCol w="3417510">
                  <a:extLst>
                    <a:ext uri="{9D8B030D-6E8A-4147-A177-3AD203B41FA5}">
                      <a16:colId xmlns:a16="http://schemas.microsoft.com/office/drawing/2014/main" val="3199224782"/>
                    </a:ext>
                  </a:extLst>
                </a:gridCol>
                <a:gridCol w="4197069">
                  <a:extLst>
                    <a:ext uri="{9D8B030D-6E8A-4147-A177-3AD203B41FA5}">
                      <a16:colId xmlns:a16="http://schemas.microsoft.com/office/drawing/2014/main" val="142368718"/>
                    </a:ext>
                  </a:extLst>
                </a:gridCol>
              </a:tblGrid>
              <a:tr h="366605">
                <a:tc>
                  <a:txBody>
                    <a:bodyPr/>
                    <a:lstStyle/>
                    <a:p>
                      <a:pPr algn="ctr">
                        <a:lnSpc>
                          <a:spcPct val="115000"/>
                        </a:lnSpc>
                        <a:spcAft>
                          <a:spcPts val="0"/>
                        </a:spcAft>
                      </a:pPr>
                      <a:r>
                        <a:rPr lang="en-US" sz="1300" b="1" dirty="0">
                          <a:solidFill>
                            <a:schemeClr val="accent1">
                              <a:lumMod val="75000"/>
                            </a:schemeClr>
                          </a:solidFill>
                          <a:effectLst/>
                        </a:rPr>
                        <a:t>CLOTHING ITEM</a:t>
                      </a:r>
                      <a:endParaRPr lang="en-AU" sz="1300" b="1" dirty="0">
                        <a:solidFill>
                          <a:schemeClr val="accent1">
                            <a:lumMod val="75000"/>
                          </a:schemeClr>
                        </a:solidFill>
                        <a:effectLst/>
                        <a:latin typeface="Montserrat Bold" panose="00000800000000000000" charset="0"/>
                        <a:ea typeface="Calibri"/>
                        <a:cs typeface="Times New Roman"/>
                      </a:endParaRPr>
                    </a:p>
                  </a:txBody>
                  <a:tcPr marL="45720" marR="45720" marT="0" marB="0"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algn="ctr">
                        <a:lnSpc>
                          <a:spcPct val="115000"/>
                        </a:lnSpc>
                        <a:spcAft>
                          <a:spcPts val="0"/>
                        </a:spcAft>
                      </a:pPr>
                      <a:r>
                        <a:rPr lang="en-US" sz="1300" b="1" dirty="0">
                          <a:solidFill>
                            <a:schemeClr val="accent1">
                              <a:lumMod val="75000"/>
                            </a:schemeClr>
                          </a:solidFill>
                          <a:effectLst/>
                        </a:rPr>
                        <a:t>ACCEPTABLE (YES)</a:t>
                      </a:r>
                      <a:endParaRPr lang="en-AU" sz="1300" b="1" dirty="0">
                        <a:solidFill>
                          <a:schemeClr val="accent1">
                            <a:lumMod val="75000"/>
                          </a:schemeClr>
                        </a:solidFill>
                        <a:effectLst/>
                        <a:latin typeface="Montserrat Bold" panose="00000800000000000000" charset="0"/>
                        <a:ea typeface="Calibri"/>
                        <a:cs typeface="Times New Roman"/>
                      </a:endParaRPr>
                    </a:p>
                  </a:txBody>
                  <a:tcPr marL="45720" marR="45720" marT="0" marB="0"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algn="ctr">
                        <a:lnSpc>
                          <a:spcPct val="115000"/>
                        </a:lnSpc>
                        <a:spcAft>
                          <a:spcPts val="0"/>
                        </a:spcAft>
                      </a:pPr>
                      <a:r>
                        <a:rPr lang="en-US" sz="1300" b="1" dirty="0">
                          <a:solidFill>
                            <a:schemeClr val="accent1">
                              <a:lumMod val="75000"/>
                            </a:schemeClr>
                          </a:solidFill>
                          <a:effectLst/>
                        </a:rPr>
                        <a:t>NOT ACCEPTABLE (NO)</a:t>
                      </a:r>
                      <a:endParaRPr lang="en-AU" sz="1300" b="1" dirty="0">
                        <a:solidFill>
                          <a:schemeClr val="accent1">
                            <a:lumMod val="75000"/>
                          </a:schemeClr>
                        </a:solidFill>
                        <a:effectLst/>
                        <a:latin typeface="Montserrat Bold" panose="00000800000000000000" charset="0"/>
                        <a:ea typeface="Calibri"/>
                        <a:cs typeface="Times New Roman"/>
                      </a:endParaRPr>
                    </a:p>
                  </a:txBody>
                  <a:tcPr marL="45720" marR="45720" marT="0" marB="0"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extLst>
                  <a:ext uri="{0D108BD9-81ED-4DB2-BD59-A6C34878D82A}">
                    <a16:rowId xmlns:a16="http://schemas.microsoft.com/office/drawing/2014/main" val="2296003674"/>
                  </a:ext>
                </a:extLst>
              </a:tr>
              <a:tr h="952543">
                <a:tc>
                  <a:txBody>
                    <a:bodyPr/>
                    <a:lstStyle/>
                    <a:p>
                      <a:pPr algn="ctr">
                        <a:lnSpc>
                          <a:spcPct val="115000"/>
                        </a:lnSpc>
                        <a:spcAft>
                          <a:spcPts val="0"/>
                        </a:spcAft>
                      </a:pPr>
                      <a:r>
                        <a:rPr lang="en-US" sz="1300" b="1" dirty="0">
                          <a:solidFill>
                            <a:schemeClr val="accent1">
                              <a:lumMod val="75000"/>
                            </a:schemeClr>
                          </a:solidFill>
                          <a:effectLst/>
                        </a:rPr>
                        <a:t>POLO SHIRTS</a:t>
                      </a:r>
                      <a:endParaRPr lang="en-AU" sz="1300" b="1" dirty="0">
                        <a:solidFill>
                          <a:schemeClr val="accent1">
                            <a:lumMod val="75000"/>
                          </a:schemeClr>
                        </a:solidFill>
                        <a:effectLst/>
                        <a:latin typeface="Montserrat Bold" panose="00000800000000000000" charset="0"/>
                      </a:endParaRPr>
                    </a:p>
                  </a:txBody>
                  <a:tcPr marL="45720" marR="45720" marT="0" marB="0"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algn="l">
                        <a:lnSpc>
                          <a:spcPct val="115000"/>
                        </a:lnSpc>
                        <a:spcAft>
                          <a:spcPts val="0"/>
                        </a:spcAft>
                      </a:pPr>
                      <a:r>
                        <a:rPr lang="en-US" sz="1300" dirty="0">
                          <a:solidFill>
                            <a:schemeClr val="accent1">
                              <a:lumMod val="75000"/>
                            </a:schemeClr>
                          </a:solidFill>
                          <a:effectLst/>
                        </a:rPr>
                        <a:t>Navy Blue School Polo Only</a:t>
                      </a:r>
                      <a:endParaRPr lang="en-AU" sz="1300" dirty="0">
                        <a:solidFill>
                          <a:schemeClr val="accent1">
                            <a:lumMod val="75000"/>
                          </a:schemeClr>
                        </a:solidFill>
                        <a:effectLst/>
                      </a:endParaRPr>
                    </a:p>
                    <a:p>
                      <a:pPr marL="628650" lvl="1" indent="-171450" algn="l">
                        <a:lnSpc>
                          <a:spcPct val="115000"/>
                        </a:lnSpc>
                        <a:spcAft>
                          <a:spcPts val="0"/>
                        </a:spcAft>
                        <a:buFontTx/>
                        <a:buChar char="-"/>
                      </a:pPr>
                      <a:r>
                        <a:rPr lang="en-US" sz="1300" dirty="0">
                          <a:solidFill>
                            <a:schemeClr val="accent1">
                              <a:lumMod val="75000"/>
                            </a:schemeClr>
                          </a:solidFill>
                          <a:effectLst/>
                        </a:rPr>
                        <a:t>Not yellow sports shirt</a:t>
                      </a:r>
                      <a:endParaRPr lang="en-US" sz="1300" dirty="0">
                        <a:solidFill>
                          <a:schemeClr val="accent1">
                            <a:lumMod val="75000"/>
                          </a:schemeClr>
                        </a:solidFill>
                        <a:effectLst/>
                        <a:latin typeface="Montserrat Bold" panose="00000800000000000000" charset="0"/>
                        <a:ea typeface="Calibri"/>
                        <a:cs typeface="Times New Roman"/>
                      </a:endParaRPr>
                    </a:p>
                  </a:txBody>
                  <a:tcPr marL="45720" marR="45720" marT="0" marB="0"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algn="l">
                        <a:lnSpc>
                          <a:spcPct val="115000"/>
                        </a:lnSpc>
                        <a:spcAft>
                          <a:spcPts val="0"/>
                        </a:spcAft>
                      </a:pPr>
                      <a:r>
                        <a:rPr lang="en-US" sz="1300" dirty="0">
                          <a:solidFill>
                            <a:schemeClr val="accent1">
                              <a:lumMod val="75000"/>
                            </a:schemeClr>
                          </a:solidFill>
                          <a:effectLst/>
                        </a:rPr>
                        <a:t>Polo shirts with non school logos</a:t>
                      </a:r>
                      <a:endParaRPr lang="en-AU" sz="1300" dirty="0">
                        <a:solidFill>
                          <a:schemeClr val="accent1">
                            <a:lumMod val="75000"/>
                          </a:schemeClr>
                        </a:solidFill>
                        <a:effectLst/>
                      </a:endParaRPr>
                    </a:p>
                    <a:p>
                      <a:pPr algn="l">
                        <a:lnSpc>
                          <a:spcPct val="115000"/>
                        </a:lnSpc>
                        <a:spcAft>
                          <a:spcPts val="0"/>
                        </a:spcAft>
                      </a:pPr>
                      <a:r>
                        <a:rPr lang="en-US" sz="1300" dirty="0">
                          <a:solidFill>
                            <a:schemeClr val="accent1">
                              <a:lumMod val="75000"/>
                            </a:schemeClr>
                          </a:solidFill>
                          <a:effectLst/>
                        </a:rPr>
                        <a:t>T-shirts</a:t>
                      </a:r>
                      <a:r>
                        <a:rPr lang="en-US" sz="1300" baseline="0" dirty="0">
                          <a:solidFill>
                            <a:schemeClr val="accent1">
                              <a:lumMod val="75000"/>
                            </a:schemeClr>
                          </a:solidFill>
                          <a:effectLst/>
                        </a:rPr>
                        <a:t> or</a:t>
                      </a:r>
                      <a:r>
                        <a:rPr lang="en-US" sz="1300" dirty="0">
                          <a:solidFill>
                            <a:schemeClr val="accent1">
                              <a:lumMod val="75000"/>
                            </a:schemeClr>
                          </a:solidFill>
                          <a:effectLst/>
                        </a:rPr>
                        <a:t> tank tops</a:t>
                      </a:r>
                      <a:endParaRPr lang="en-AU" sz="1300" dirty="0">
                        <a:solidFill>
                          <a:schemeClr val="accent1">
                            <a:lumMod val="75000"/>
                          </a:schemeClr>
                        </a:solidFill>
                        <a:effectLst/>
                      </a:endParaRPr>
                    </a:p>
                    <a:p>
                      <a:pPr algn="l">
                        <a:lnSpc>
                          <a:spcPct val="115000"/>
                        </a:lnSpc>
                        <a:spcAft>
                          <a:spcPts val="0"/>
                        </a:spcAft>
                      </a:pPr>
                      <a:r>
                        <a:rPr lang="en-US" sz="1300" dirty="0">
                          <a:solidFill>
                            <a:schemeClr val="accent1">
                              <a:lumMod val="75000"/>
                            </a:schemeClr>
                          </a:solidFill>
                          <a:effectLst/>
                        </a:rPr>
                        <a:t>Long sleeved non school colour tops </a:t>
                      </a:r>
                    </a:p>
                    <a:p>
                      <a:pPr marL="0" marR="0" lvl="0" indent="0" algn="l" defTabSz="914400" rtl="0" eaLnBrk="1" fontAlgn="auto" latinLnBrk="0" hangingPunct="1">
                        <a:lnSpc>
                          <a:spcPct val="115000"/>
                        </a:lnSpc>
                        <a:spcBef>
                          <a:spcPts val="0"/>
                        </a:spcBef>
                        <a:spcAft>
                          <a:spcPts val="600"/>
                        </a:spcAft>
                        <a:buClrTx/>
                        <a:buSzTx/>
                        <a:buFontTx/>
                        <a:buNone/>
                        <a:tabLst/>
                        <a:defRPr/>
                      </a:pPr>
                      <a:r>
                        <a:rPr lang="en-US" sz="1300" dirty="0">
                          <a:solidFill>
                            <a:schemeClr val="accent1">
                              <a:lumMod val="75000"/>
                            </a:schemeClr>
                          </a:solidFill>
                          <a:effectLst/>
                        </a:rPr>
                        <a:t>School shirts MUST be worn under school jumpers</a:t>
                      </a:r>
                      <a:endParaRPr lang="en-AU" sz="1300" dirty="0">
                        <a:solidFill>
                          <a:schemeClr val="accent1">
                            <a:lumMod val="75000"/>
                          </a:schemeClr>
                        </a:solidFill>
                        <a:effectLst/>
                        <a:latin typeface="Montserrat Bold" panose="00000800000000000000" charset="0"/>
                        <a:cs typeface="Times New Roman"/>
                      </a:endParaRPr>
                    </a:p>
                  </a:txBody>
                  <a:tcPr marL="45720" marR="45720" marT="0" marB="0"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extLst>
                  <a:ext uri="{0D108BD9-81ED-4DB2-BD59-A6C34878D82A}">
                    <a16:rowId xmlns:a16="http://schemas.microsoft.com/office/drawing/2014/main" val="3244422049"/>
                  </a:ext>
                </a:extLst>
              </a:tr>
              <a:tr h="1194393">
                <a:tc>
                  <a:txBody>
                    <a:bodyPr/>
                    <a:lstStyle/>
                    <a:p>
                      <a:pPr algn="ctr">
                        <a:lnSpc>
                          <a:spcPct val="115000"/>
                        </a:lnSpc>
                        <a:spcAft>
                          <a:spcPts val="0"/>
                        </a:spcAft>
                      </a:pPr>
                      <a:r>
                        <a:rPr lang="en-US" sz="1300" b="1" dirty="0">
                          <a:solidFill>
                            <a:schemeClr val="accent1">
                              <a:lumMod val="75000"/>
                            </a:schemeClr>
                          </a:solidFill>
                          <a:effectLst/>
                        </a:rPr>
                        <a:t>PANTS / SHORTS / SKIRTS </a:t>
                      </a:r>
                      <a:endParaRPr lang="en-AU" sz="1300" b="1" dirty="0">
                        <a:solidFill>
                          <a:schemeClr val="accent1">
                            <a:lumMod val="75000"/>
                          </a:schemeClr>
                        </a:solidFill>
                        <a:effectLst/>
                        <a:latin typeface="Montserrat Bold" panose="00000800000000000000" charset="0"/>
                        <a:ea typeface="Calibri"/>
                        <a:cs typeface="Times New Roman"/>
                      </a:endParaRPr>
                    </a:p>
                  </a:txBody>
                  <a:tcPr marL="45720" marR="45720" marT="0" marB="0"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algn="l">
                        <a:lnSpc>
                          <a:spcPct val="115000"/>
                        </a:lnSpc>
                        <a:spcAft>
                          <a:spcPts val="0"/>
                        </a:spcAft>
                      </a:pPr>
                      <a:r>
                        <a:rPr lang="en-US" sz="1300" dirty="0">
                          <a:solidFill>
                            <a:schemeClr val="accent1">
                              <a:lumMod val="75000"/>
                            </a:schemeClr>
                          </a:solidFill>
                          <a:effectLst/>
                        </a:rPr>
                        <a:t>Navy Blue</a:t>
                      </a:r>
                      <a:endParaRPr lang="en-AU" sz="1300" dirty="0">
                        <a:solidFill>
                          <a:schemeClr val="accent1">
                            <a:lumMod val="75000"/>
                          </a:schemeClr>
                        </a:solidFill>
                        <a:effectLst/>
                      </a:endParaRPr>
                    </a:p>
                    <a:p>
                      <a:pPr marL="628650" lvl="1" indent="-171450" algn="l">
                        <a:lnSpc>
                          <a:spcPct val="115000"/>
                        </a:lnSpc>
                        <a:spcAft>
                          <a:spcPts val="0"/>
                        </a:spcAft>
                        <a:buFontTx/>
                        <a:buChar char="-"/>
                      </a:pPr>
                      <a:r>
                        <a:rPr lang="en-AU" sz="1300" dirty="0">
                          <a:solidFill>
                            <a:schemeClr val="accent1">
                              <a:lumMod val="75000"/>
                            </a:schemeClr>
                          </a:solidFill>
                          <a:effectLst/>
                        </a:rPr>
                        <a:t>Acceptable length (below length fingertip length)</a:t>
                      </a:r>
                    </a:p>
                    <a:p>
                      <a:pPr marL="628650" lvl="1" indent="-171450" algn="l">
                        <a:lnSpc>
                          <a:spcPct val="115000"/>
                        </a:lnSpc>
                        <a:spcAft>
                          <a:spcPts val="0"/>
                        </a:spcAft>
                        <a:buFontTx/>
                        <a:buChar char="-"/>
                      </a:pPr>
                      <a:r>
                        <a:rPr lang="en-AU" sz="1300" dirty="0">
                          <a:solidFill>
                            <a:schemeClr val="accent1">
                              <a:lumMod val="75000"/>
                            </a:schemeClr>
                          </a:solidFill>
                          <a:effectLst/>
                        </a:rPr>
                        <a:t>No logos </a:t>
                      </a:r>
                      <a:endParaRPr lang="en-AU" sz="1300" dirty="0">
                        <a:solidFill>
                          <a:schemeClr val="accent1">
                            <a:lumMod val="75000"/>
                          </a:schemeClr>
                        </a:solidFill>
                        <a:effectLst/>
                        <a:latin typeface="Montserrat Bold" panose="00000800000000000000" charset="0"/>
                        <a:ea typeface="Calibri"/>
                        <a:cs typeface="Times New Roman"/>
                      </a:endParaRPr>
                    </a:p>
                  </a:txBody>
                  <a:tcPr marL="45720" marR="45720" marT="0" marB="0"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algn="l">
                        <a:lnSpc>
                          <a:spcPct val="115000"/>
                        </a:lnSpc>
                        <a:spcAft>
                          <a:spcPts val="0"/>
                        </a:spcAft>
                      </a:pPr>
                      <a:r>
                        <a:rPr lang="en-US" sz="1300" dirty="0">
                          <a:solidFill>
                            <a:schemeClr val="accent1">
                              <a:lumMod val="75000"/>
                            </a:schemeClr>
                          </a:solidFill>
                          <a:effectLst/>
                        </a:rPr>
                        <a:t>Denim or lookalike denim or jeggings</a:t>
                      </a:r>
                      <a:endParaRPr lang="en-AU" sz="1300" dirty="0">
                        <a:solidFill>
                          <a:schemeClr val="accent1">
                            <a:lumMod val="75000"/>
                          </a:schemeClr>
                        </a:solidFill>
                        <a:effectLst/>
                      </a:endParaRPr>
                    </a:p>
                    <a:p>
                      <a:pPr marL="0" marR="0" lvl="0" indent="0" algn="l" defTabSz="914400" rtl="0" eaLnBrk="1" fontAlgn="auto" latinLnBrk="0" hangingPunct="1">
                        <a:lnSpc>
                          <a:spcPct val="115000"/>
                        </a:lnSpc>
                        <a:spcBef>
                          <a:spcPts val="0"/>
                        </a:spcBef>
                        <a:spcAft>
                          <a:spcPts val="0"/>
                        </a:spcAft>
                        <a:buClrTx/>
                        <a:buSzTx/>
                        <a:buFontTx/>
                        <a:buNone/>
                        <a:tabLst/>
                        <a:defRPr/>
                      </a:pPr>
                      <a:r>
                        <a:rPr lang="en-US" sz="1300" dirty="0">
                          <a:solidFill>
                            <a:schemeClr val="accent1">
                              <a:lumMod val="75000"/>
                            </a:schemeClr>
                          </a:solidFill>
                          <a:effectLst/>
                        </a:rPr>
                        <a:t>Black leggings or</a:t>
                      </a:r>
                      <a:r>
                        <a:rPr lang="en-US" sz="1300" baseline="0" dirty="0">
                          <a:solidFill>
                            <a:schemeClr val="accent1">
                              <a:lumMod val="75000"/>
                            </a:schemeClr>
                          </a:solidFill>
                          <a:effectLst/>
                        </a:rPr>
                        <a:t> t</a:t>
                      </a:r>
                      <a:r>
                        <a:rPr lang="en-US" sz="1300" dirty="0">
                          <a:solidFill>
                            <a:schemeClr val="accent1">
                              <a:lumMod val="75000"/>
                            </a:schemeClr>
                          </a:solidFill>
                          <a:effectLst/>
                        </a:rPr>
                        <a:t>ights leggings/tights are not to be worn on their own</a:t>
                      </a:r>
                      <a:endParaRPr lang="en-AU" sz="1300" dirty="0">
                        <a:solidFill>
                          <a:schemeClr val="accent1">
                            <a:lumMod val="75000"/>
                          </a:schemeClr>
                        </a:solidFill>
                        <a:effectLst/>
                      </a:endParaRPr>
                    </a:p>
                    <a:p>
                      <a:pPr algn="l">
                        <a:lnSpc>
                          <a:spcPct val="115000"/>
                        </a:lnSpc>
                        <a:spcAft>
                          <a:spcPts val="0"/>
                        </a:spcAft>
                      </a:pPr>
                      <a:r>
                        <a:rPr lang="en-US" sz="1300" dirty="0">
                          <a:solidFill>
                            <a:schemeClr val="accent1">
                              <a:lumMod val="75000"/>
                            </a:schemeClr>
                          </a:solidFill>
                          <a:effectLst/>
                        </a:rPr>
                        <a:t>Stripes on shorts, pants</a:t>
                      </a:r>
                      <a:endParaRPr lang="en-AU" sz="1300" dirty="0">
                        <a:solidFill>
                          <a:schemeClr val="accent1">
                            <a:lumMod val="75000"/>
                          </a:schemeClr>
                        </a:solidFill>
                        <a:effectLst/>
                      </a:endParaRPr>
                    </a:p>
                    <a:p>
                      <a:pPr algn="l">
                        <a:lnSpc>
                          <a:spcPct val="115000"/>
                        </a:lnSpc>
                        <a:spcAft>
                          <a:spcPts val="0"/>
                        </a:spcAft>
                      </a:pPr>
                      <a:r>
                        <a:rPr lang="en-US" sz="1300" dirty="0">
                          <a:solidFill>
                            <a:schemeClr val="accent1">
                              <a:lumMod val="75000"/>
                            </a:schemeClr>
                          </a:solidFill>
                          <a:effectLst/>
                        </a:rPr>
                        <a:t>Board-shorts</a:t>
                      </a:r>
                      <a:endParaRPr lang="en-AU" sz="1300" dirty="0">
                        <a:solidFill>
                          <a:schemeClr val="accent1">
                            <a:lumMod val="75000"/>
                          </a:schemeClr>
                        </a:solidFill>
                        <a:effectLst/>
                        <a:latin typeface="Montserrat Bold" panose="00000800000000000000" charset="0"/>
                        <a:ea typeface="Calibri"/>
                        <a:cs typeface="Times New Roman"/>
                      </a:endParaRPr>
                    </a:p>
                  </a:txBody>
                  <a:tcPr marL="45720" marR="45720" marT="0" marB="0"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extLst>
                  <a:ext uri="{0D108BD9-81ED-4DB2-BD59-A6C34878D82A}">
                    <a16:rowId xmlns:a16="http://schemas.microsoft.com/office/drawing/2014/main" val="674753892"/>
                  </a:ext>
                </a:extLst>
              </a:tr>
              <a:tr h="1194393">
                <a:tc>
                  <a:txBody>
                    <a:bodyPr/>
                    <a:lstStyle/>
                    <a:p>
                      <a:pPr algn="ctr">
                        <a:lnSpc>
                          <a:spcPct val="115000"/>
                        </a:lnSpc>
                        <a:spcAft>
                          <a:spcPts val="0"/>
                        </a:spcAft>
                      </a:pPr>
                      <a:r>
                        <a:rPr lang="en-US" sz="1300" b="1" dirty="0">
                          <a:solidFill>
                            <a:schemeClr val="accent1">
                              <a:lumMod val="75000"/>
                            </a:schemeClr>
                          </a:solidFill>
                          <a:effectLst/>
                        </a:rPr>
                        <a:t>JACKETS</a:t>
                      </a:r>
                      <a:endParaRPr lang="en-AU" sz="1300" b="1" dirty="0">
                        <a:solidFill>
                          <a:schemeClr val="accent1">
                            <a:lumMod val="75000"/>
                          </a:schemeClr>
                        </a:solidFill>
                        <a:effectLst/>
                        <a:latin typeface="Montserrat Bold" panose="00000800000000000000" charset="0"/>
                        <a:ea typeface="Calibri"/>
                        <a:cs typeface="Times New Roman"/>
                      </a:endParaRPr>
                    </a:p>
                  </a:txBody>
                  <a:tcPr marL="45720" marR="45720" marT="0" marB="0"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algn="l">
                        <a:lnSpc>
                          <a:spcPct val="115000"/>
                        </a:lnSpc>
                        <a:spcAft>
                          <a:spcPts val="0"/>
                        </a:spcAft>
                      </a:pPr>
                      <a:r>
                        <a:rPr lang="en-US" sz="1300" dirty="0">
                          <a:solidFill>
                            <a:schemeClr val="accent1">
                              <a:lumMod val="75000"/>
                            </a:schemeClr>
                          </a:solidFill>
                          <a:effectLst/>
                        </a:rPr>
                        <a:t>Navy Blue and School Issue</a:t>
                      </a:r>
                    </a:p>
                    <a:p>
                      <a:pPr marL="628650" lvl="1" indent="-171450" algn="l">
                        <a:lnSpc>
                          <a:spcPct val="115000"/>
                        </a:lnSpc>
                        <a:spcAft>
                          <a:spcPts val="0"/>
                        </a:spcAft>
                        <a:buFontTx/>
                        <a:buChar char="-"/>
                      </a:pPr>
                      <a:r>
                        <a:rPr lang="en-US" sz="1300" dirty="0">
                          <a:solidFill>
                            <a:schemeClr val="accent1">
                              <a:lumMod val="75000"/>
                            </a:schemeClr>
                          </a:solidFill>
                          <a:effectLst/>
                        </a:rPr>
                        <a:t>School logo must be present</a:t>
                      </a:r>
                    </a:p>
                    <a:p>
                      <a:pPr marL="628650" lvl="1" indent="-171450" algn="l">
                        <a:lnSpc>
                          <a:spcPct val="115000"/>
                        </a:lnSpc>
                        <a:spcAft>
                          <a:spcPts val="0"/>
                        </a:spcAft>
                        <a:buFontTx/>
                        <a:buChar char="-"/>
                      </a:pPr>
                      <a:r>
                        <a:rPr lang="en-US" sz="1300" dirty="0">
                          <a:solidFill>
                            <a:schemeClr val="accent1">
                              <a:lumMod val="75000"/>
                            </a:schemeClr>
                          </a:solidFill>
                          <a:effectLst/>
                        </a:rPr>
                        <a:t>Tenderfeet jumpers acceptable</a:t>
                      </a:r>
                    </a:p>
                    <a:p>
                      <a:pPr marL="628650" lvl="1" indent="-171450" algn="l">
                        <a:lnSpc>
                          <a:spcPct val="115000"/>
                        </a:lnSpc>
                        <a:spcAft>
                          <a:spcPts val="0"/>
                        </a:spcAft>
                        <a:buFontTx/>
                        <a:buChar char="-"/>
                      </a:pPr>
                      <a:r>
                        <a:rPr lang="en-US" sz="1300" dirty="0">
                          <a:solidFill>
                            <a:schemeClr val="accent1">
                              <a:lumMod val="75000"/>
                            </a:schemeClr>
                          </a:solidFill>
                          <a:effectLst/>
                        </a:rPr>
                        <a:t>Tenderfeet hoodies not to be worn in D&amp;T classrooms</a:t>
                      </a:r>
                      <a:endParaRPr lang="en-AU" sz="1300" dirty="0">
                        <a:solidFill>
                          <a:schemeClr val="accent1">
                            <a:lumMod val="75000"/>
                          </a:schemeClr>
                        </a:solidFill>
                        <a:effectLst/>
                        <a:latin typeface="Montserrat Bold" panose="00000800000000000000" charset="0"/>
                        <a:ea typeface="Calibri"/>
                        <a:cs typeface="Times New Roman"/>
                      </a:endParaRPr>
                    </a:p>
                  </a:txBody>
                  <a:tcPr marL="45720" marR="45720" marT="0" marB="0"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algn="l">
                        <a:lnSpc>
                          <a:spcPct val="115000"/>
                        </a:lnSpc>
                        <a:spcAft>
                          <a:spcPts val="0"/>
                        </a:spcAft>
                      </a:pPr>
                      <a:r>
                        <a:rPr lang="en-US" sz="1300" dirty="0">
                          <a:solidFill>
                            <a:schemeClr val="accent1">
                              <a:lumMod val="75000"/>
                            </a:schemeClr>
                          </a:solidFill>
                          <a:effectLst/>
                        </a:rPr>
                        <a:t>No hoodies</a:t>
                      </a:r>
                    </a:p>
                    <a:p>
                      <a:pPr algn="l">
                        <a:lnSpc>
                          <a:spcPct val="115000"/>
                        </a:lnSpc>
                        <a:spcAft>
                          <a:spcPts val="0"/>
                        </a:spcAft>
                      </a:pPr>
                      <a:r>
                        <a:rPr lang="en-US" sz="1300" dirty="0">
                          <a:solidFill>
                            <a:schemeClr val="accent1">
                              <a:lumMod val="75000"/>
                            </a:schemeClr>
                          </a:solidFill>
                          <a:effectLst/>
                        </a:rPr>
                        <a:t>Non school colours or checked jackets</a:t>
                      </a:r>
                      <a:endParaRPr lang="en-AU" sz="1300" dirty="0">
                        <a:solidFill>
                          <a:schemeClr val="accent1">
                            <a:lumMod val="75000"/>
                          </a:schemeClr>
                        </a:solidFill>
                        <a:effectLst/>
                      </a:endParaRPr>
                    </a:p>
                    <a:p>
                      <a:pPr algn="l">
                        <a:lnSpc>
                          <a:spcPct val="115000"/>
                        </a:lnSpc>
                        <a:spcAft>
                          <a:spcPts val="0"/>
                        </a:spcAft>
                      </a:pPr>
                      <a:r>
                        <a:rPr lang="en-US" sz="1300" dirty="0">
                          <a:solidFill>
                            <a:schemeClr val="accent1">
                              <a:lumMod val="75000"/>
                            </a:schemeClr>
                          </a:solidFill>
                          <a:effectLst/>
                        </a:rPr>
                        <a:t>No different logos</a:t>
                      </a:r>
                      <a:r>
                        <a:rPr lang="en-US" sz="1300" baseline="0" dirty="0">
                          <a:solidFill>
                            <a:schemeClr val="accent1">
                              <a:lumMod val="75000"/>
                            </a:schemeClr>
                          </a:solidFill>
                          <a:effectLst/>
                        </a:rPr>
                        <a:t> or </a:t>
                      </a:r>
                      <a:r>
                        <a:rPr lang="en-US" sz="1300" dirty="0">
                          <a:solidFill>
                            <a:schemeClr val="accent1">
                              <a:lumMod val="75000"/>
                            </a:schemeClr>
                          </a:solidFill>
                          <a:effectLst/>
                        </a:rPr>
                        <a:t>stripes </a:t>
                      </a:r>
                    </a:p>
                    <a:p>
                      <a:pPr algn="l">
                        <a:lnSpc>
                          <a:spcPct val="115000"/>
                        </a:lnSpc>
                        <a:spcAft>
                          <a:spcPts val="0"/>
                        </a:spcAft>
                      </a:pPr>
                      <a:r>
                        <a:rPr lang="en-US" sz="1300" dirty="0">
                          <a:solidFill>
                            <a:schemeClr val="accent1">
                              <a:lumMod val="75000"/>
                            </a:schemeClr>
                          </a:solidFill>
                          <a:effectLst/>
                        </a:rPr>
                        <a:t>No adornments/brand names </a:t>
                      </a:r>
                      <a:r>
                        <a:rPr lang="en-US" sz="1300" dirty="0" err="1">
                          <a:solidFill>
                            <a:schemeClr val="accent1">
                              <a:lumMod val="75000"/>
                            </a:schemeClr>
                          </a:solidFill>
                          <a:effectLst/>
                        </a:rPr>
                        <a:t>eg</a:t>
                      </a:r>
                      <a:r>
                        <a:rPr lang="en-US" sz="1300" dirty="0">
                          <a:solidFill>
                            <a:schemeClr val="accent1">
                              <a:lumMod val="75000"/>
                            </a:schemeClr>
                          </a:solidFill>
                          <a:effectLst/>
                        </a:rPr>
                        <a:t>.</a:t>
                      </a:r>
                      <a:r>
                        <a:rPr lang="en-US" sz="1300" baseline="0" dirty="0">
                          <a:solidFill>
                            <a:schemeClr val="accent1">
                              <a:lumMod val="75000"/>
                            </a:schemeClr>
                          </a:solidFill>
                          <a:effectLst/>
                        </a:rPr>
                        <a:t> </a:t>
                      </a:r>
                      <a:r>
                        <a:rPr lang="en-US" sz="1300" dirty="0">
                          <a:solidFill>
                            <a:schemeClr val="accent1">
                              <a:lumMod val="75000"/>
                            </a:schemeClr>
                          </a:solidFill>
                          <a:effectLst/>
                        </a:rPr>
                        <a:t>Nike, Puma, Everlast etc.</a:t>
                      </a:r>
                      <a:endParaRPr lang="en-AU" sz="1300" dirty="0">
                        <a:solidFill>
                          <a:schemeClr val="accent1">
                            <a:lumMod val="75000"/>
                          </a:schemeClr>
                        </a:solidFill>
                        <a:effectLst/>
                        <a:latin typeface="Montserrat Bold" panose="00000800000000000000" charset="0"/>
                        <a:ea typeface="Calibri"/>
                        <a:cs typeface="Times New Roman"/>
                      </a:endParaRPr>
                    </a:p>
                  </a:txBody>
                  <a:tcPr marL="45720" marR="45720" marT="0" marB="0"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extLst>
                  <a:ext uri="{0D108BD9-81ED-4DB2-BD59-A6C34878D82A}">
                    <a16:rowId xmlns:a16="http://schemas.microsoft.com/office/drawing/2014/main" val="1934985549"/>
                  </a:ext>
                </a:extLst>
              </a:tr>
              <a:tr h="630911">
                <a:tc>
                  <a:txBody>
                    <a:bodyPr/>
                    <a:lstStyle/>
                    <a:p>
                      <a:pPr algn="ctr">
                        <a:lnSpc>
                          <a:spcPct val="115000"/>
                        </a:lnSpc>
                        <a:spcAft>
                          <a:spcPts val="0"/>
                        </a:spcAft>
                      </a:pPr>
                      <a:r>
                        <a:rPr lang="en-US" sz="1300" b="1" dirty="0">
                          <a:solidFill>
                            <a:schemeClr val="accent1">
                              <a:lumMod val="75000"/>
                            </a:schemeClr>
                          </a:solidFill>
                          <a:effectLst/>
                        </a:rPr>
                        <a:t>FOOTWEAR</a:t>
                      </a:r>
                      <a:endParaRPr lang="en-AU" sz="1300" b="1" dirty="0">
                        <a:solidFill>
                          <a:schemeClr val="accent1">
                            <a:lumMod val="75000"/>
                          </a:schemeClr>
                        </a:solidFill>
                        <a:effectLst/>
                        <a:latin typeface="Montserrat Bold" panose="00000800000000000000" charset="0"/>
                        <a:ea typeface="Calibri"/>
                        <a:cs typeface="Times New Roman"/>
                      </a:endParaRPr>
                    </a:p>
                  </a:txBody>
                  <a:tcPr marL="45720" marR="45720" marT="0" marB="0"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algn="l">
                        <a:spcAft>
                          <a:spcPts val="0"/>
                        </a:spcAft>
                      </a:pPr>
                      <a:r>
                        <a:rPr lang="en-US" sz="1300" dirty="0">
                          <a:solidFill>
                            <a:schemeClr val="accent1">
                              <a:lumMod val="75000"/>
                            </a:schemeClr>
                          </a:solidFill>
                          <a:effectLst/>
                        </a:rPr>
                        <a:t>Enclosed shoes</a:t>
                      </a:r>
                      <a:endParaRPr lang="en-AU" sz="1300" dirty="0">
                        <a:solidFill>
                          <a:schemeClr val="accent1">
                            <a:lumMod val="75000"/>
                          </a:schemeClr>
                        </a:solidFill>
                        <a:effectLst/>
                      </a:endParaRPr>
                    </a:p>
                    <a:p>
                      <a:pPr marL="628650" lvl="1" indent="-171450" algn="l">
                        <a:spcAft>
                          <a:spcPts val="0"/>
                        </a:spcAft>
                        <a:buFontTx/>
                        <a:buChar char="-"/>
                      </a:pPr>
                      <a:r>
                        <a:rPr lang="en-US" sz="1300" dirty="0">
                          <a:solidFill>
                            <a:schemeClr val="accent1">
                              <a:lumMod val="75000"/>
                            </a:schemeClr>
                          </a:solidFill>
                          <a:effectLst/>
                        </a:rPr>
                        <a:t>Sandals with a strap</a:t>
                      </a:r>
                    </a:p>
                    <a:p>
                      <a:pPr marL="628650" lvl="1" indent="-171450" algn="l">
                        <a:spcAft>
                          <a:spcPts val="0"/>
                        </a:spcAft>
                        <a:buFontTx/>
                        <a:buChar char="-"/>
                      </a:pPr>
                      <a:r>
                        <a:rPr lang="en-US" sz="1300" dirty="0">
                          <a:solidFill>
                            <a:schemeClr val="accent1">
                              <a:lumMod val="75000"/>
                            </a:schemeClr>
                          </a:solidFill>
                          <a:effectLst/>
                        </a:rPr>
                        <a:t>Appropriate for Learning Area</a:t>
                      </a:r>
                      <a:endParaRPr lang="en-AU" sz="1300" dirty="0">
                        <a:solidFill>
                          <a:schemeClr val="accent1">
                            <a:lumMod val="75000"/>
                          </a:schemeClr>
                        </a:solidFill>
                        <a:effectLst/>
                        <a:latin typeface="Montserrat Bold" panose="00000800000000000000" charset="0"/>
                        <a:cs typeface="Times New Roman"/>
                      </a:endParaRPr>
                    </a:p>
                  </a:txBody>
                  <a:tcPr marL="45720" marR="45720" marT="0" marB="0"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algn="l">
                        <a:lnSpc>
                          <a:spcPct val="115000"/>
                        </a:lnSpc>
                        <a:spcAft>
                          <a:spcPts val="0"/>
                        </a:spcAft>
                      </a:pPr>
                      <a:r>
                        <a:rPr lang="en-US" sz="1300" dirty="0">
                          <a:solidFill>
                            <a:schemeClr val="accent1">
                              <a:lumMod val="75000"/>
                            </a:schemeClr>
                          </a:solidFill>
                          <a:effectLst/>
                        </a:rPr>
                        <a:t>No thongs</a:t>
                      </a:r>
                      <a:r>
                        <a:rPr lang="en-AU" sz="1300" dirty="0">
                          <a:solidFill>
                            <a:schemeClr val="accent1">
                              <a:lumMod val="75000"/>
                            </a:schemeClr>
                          </a:solidFill>
                          <a:effectLst/>
                        </a:rPr>
                        <a:t>,</a:t>
                      </a:r>
                      <a:r>
                        <a:rPr lang="en-AU" sz="1300" baseline="0" dirty="0">
                          <a:solidFill>
                            <a:schemeClr val="accent1">
                              <a:lumMod val="75000"/>
                            </a:schemeClr>
                          </a:solidFill>
                          <a:effectLst/>
                        </a:rPr>
                        <a:t> Crocs, u</a:t>
                      </a:r>
                      <a:r>
                        <a:rPr lang="en-US" sz="1300" dirty="0">
                          <a:solidFill>
                            <a:schemeClr val="accent1">
                              <a:lumMod val="75000"/>
                            </a:schemeClr>
                          </a:solidFill>
                          <a:effectLst/>
                        </a:rPr>
                        <a:t>gg boots</a:t>
                      </a:r>
                      <a:r>
                        <a:rPr lang="en-AU" sz="1300" dirty="0">
                          <a:solidFill>
                            <a:schemeClr val="accent1">
                              <a:lumMod val="75000"/>
                            </a:schemeClr>
                          </a:solidFill>
                          <a:effectLst/>
                        </a:rPr>
                        <a:t>, s</a:t>
                      </a:r>
                      <a:r>
                        <a:rPr lang="en-US" sz="1300" dirty="0" err="1">
                          <a:solidFill>
                            <a:schemeClr val="accent1">
                              <a:lumMod val="75000"/>
                            </a:schemeClr>
                          </a:solidFill>
                          <a:effectLst/>
                        </a:rPr>
                        <a:t>lippers</a:t>
                      </a:r>
                      <a:endParaRPr lang="en-AU" sz="1300" dirty="0">
                        <a:solidFill>
                          <a:schemeClr val="accent1">
                            <a:lumMod val="75000"/>
                          </a:schemeClr>
                        </a:solidFill>
                        <a:effectLst/>
                        <a:latin typeface="Montserrat Bold" panose="00000800000000000000" charset="0"/>
                        <a:ea typeface="Calibri"/>
                        <a:cs typeface="Times New Roman"/>
                      </a:endParaRPr>
                    </a:p>
                  </a:txBody>
                  <a:tcPr marL="45720" marR="45720" marT="0" marB="0"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extLst>
                  <a:ext uri="{0D108BD9-81ED-4DB2-BD59-A6C34878D82A}">
                    <a16:rowId xmlns:a16="http://schemas.microsoft.com/office/drawing/2014/main" val="3841910990"/>
                  </a:ext>
                </a:extLst>
              </a:tr>
              <a:tr h="274953">
                <a:tc>
                  <a:txBody>
                    <a:bodyPr/>
                    <a:lstStyle/>
                    <a:p>
                      <a:pPr algn="ctr">
                        <a:lnSpc>
                          <a:spcPct val="115000"/>
                        </a:lnSpc>
                        <a:spcAft>
                          <a:spcPts val="0"/>
                        </a:spcAft>
                      </a:pPr>
                      <a:r>
                        <a:rPr lang="en-US" sz="1300" b="1" dirty="0">
                          <a:solidFill>
                            <a:schemeClr val="accent1">
                              <a:lumMod val="75000"/>
                            </a:schemeClr>
                          </a:solidFill>
                          <a:effectLst/>
                        </a:rPr>
                        <a:t>HATS/BEANIES</a:t>
                      </a:r>
                      <a:endParaRPr lang="en-AU" sz="1300" b="1" dirty="0">
                        <a:solidFill>
                          <a:schemeClr val="accent1">
                            <a:lumMod val="75000"/>
                          </a:schemeClr>
                        </a:solidFill>
                        <a:effectLst/>
                        <a:latin typeface="Montserrat Bold" panose="00000800000000000000" charset="0"/>
                        <a:ea typeface="Calibri"/>
                        <a:cs typeface="Times New Roman"/>
                      </a:endParaRPr>
                    </a:p>
                  </a:txBody>
                  <a:tcPr marL="45720" marR="45720" marT="0" marB="0"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algn="l">
                        <a:lnSpc>
                          <a:spcPct val="115000"/>
                        </a:lnSpc>
                        <a:spcAft>
                          <a:spcPts val="0"/>
                        </a:spcAft>
                      </a:pPr>
                      <a:r>
                        <a:rPr lang="en-US" sz="1300" dirty="0">
                          <a:solidFill>
                            <a:schemeClr val="accent1">
                              <a:lumMod val="75000"/>
                            </a:schemeClr>
                          </a:solidFill>
                          <a:effectLst/>
                        </a:rPr>
                        <a:t> </a:t>
                      </a:r>
                      <a:endParaRPr lang="en-AU" sz="1300" dirty="0">
                        <a:solidFill>
                          <a:schemeClr val="accent1">
                            <a:lumMod val="75000"/>
                          </a:schemeClr>
                        </a:solidFill>
                        <a:effectLst/>
                        <a:latin typeface="Montserrat Bold" panose="00000800000000000000" charset="0"/>
                        <a:ea typeface="Calibri"/>
                        <a:cs typeface="Times New Roman"/>
                      </a:endParaRPr>
                    </a:p>
                  </a:txBody>
                  <a:tcPr marL="45720" marR="45720" marT="0" marB="0"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algn="l">
                        <a:lnSpc>
                          <a:spcPct val="115000"/>
                        </a:lnSpc>
                        <a:spcAft>
                          <a:spcPts val="0"/>
                        </a:spcAft>
                      </a:pPr>
                      <a:r>
                        <a:rPr lang="en-US" sz="1300" dirty="0">
                          <a:solidFill>
                            <a:schemeClr val="accent1">
                              <a:lumMod val="75000"/>
                            </a:schemeClr>
                          </a:solidFill>
                          <a:effectLst/>
                        </a:rPr>
                        <a:t>Not allowed in classrooms</a:t>
                      </a:r>
                      <a:endParaRPr lang="en-AU" sz="1300" dirty="0">
                        <a:solidFill>
                          <a:schemeClr val="accent1">
                            <a:lumMod val="75000"/>
                          </a:schemeClr>
                        </a:solidFill>
                        <a:effectLst/>
                        <a:latin typeface="Montserrat Bold" panose="00000800000000000000" charset="0"/>
                        <a:ea typeface="Calibri"/>
                        <a:cs typeface="Times New Roman"/>
                      </a:endParaRPr>
                    </a:p>
                  </a:txBody>
                  <a:tcPr marL="45720" marR="45720" marT="0" marB="0"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extLst>
                  <a:ext uri="{0D108BD9-81ED-4DB2-BD59-A6C34878D82A}">
                    <a16:rowId xmlns:a16="http://schemas.microsoft.com/office/drawing/2014/main" val="1526837110"/>
                  </a:ext>
                </a:extLst>
              </a:tr>
            </a:tbl>
          </a:graphicData>
        </a:graphic>
      </p:graphicFrame>
    </p:spTree>
    <p:extLst>
      <p:ext uri="{BB962C8B-B14F-4D97-AF65-F5344CB8AC3E}">
        <p14:creationId xmlns:p14="http://schemas.microsoft.com/office/powerpoint/2010/main" val="3219964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A37E82D-503C-566E-FB6F-999531DDE3F5}"/>
              </a:ext>
            </a:extLst>
          </p:cNvPr>
          <p:cNvPicPr>
            <a:picLocks noChangeAspect="1"/>
          </p:cNvPicPr>
          <p:nvPr/>
        </p:nvPicPr>
        <p:blipFill>
          <a:blip r:embed="rId2"/>
          <a:stretch>
            <a:fillRect/>
          </a:stretch>
        </p:blipFill>
        <p:spPr>
          <a:xfrm>
            <a:off x="5045005" y="1160463"/>
            <a:ext cx="1928753" cy="1793875"/>
          </a:xfrm>
          <a:prstGeom prst="rect">
            <a:avLst/>
          </a:prstGeom>
        </p:spPr>
      </p:pic>
      <p:pic>
        <p:nvPicPr>
          <p:cNvPr id="17" name="Picture 16">
            <a:extLst>
              <a:ext uri="{FF2B5EF4-FFF2-40B4-BE49-F238E27FC236}">
                <a16:creationId xmlns:a16="http://schemas.microsoft.com/office/drawing/2014/main" id="{0C30F8DB-8C9B-C8BD-F2BB-790C3DCA41CE}"/>
              </a:ext>
            </a:extLst>
          </p:cNvPr>
          <p:cNvPicPr>
            <a:picLocks noChangeAspect="1"/>
          </p:cNvPicPr>
          <p:nvPr/>
        </p:nvPicPr>
        <p:blipFill>
          <a:blip r:embed="rId3"/>
          <a:stretch>
            <a:fillRect/>
          </a:stretch>
        </p:blipFill>
        <p:spPr>
          <a:xfrm>
            <a:off x="3633122" y="1307414"/>
            <a:ext cx="1581150" cy="1079500"/>
          </a:xfrm>
          <a:prstGeom prst="rect">
            <a:avLst/>
          </a:prstGeom>
        </p:spPr>
      </p:pic>
      <p:grpSp>
        <p:nvGrpSpPr>
          <p:cNvPr id="2" name="Group 2"/>
          <p:cNvGrpSpPr/>
          <p:nvPr/>
        </p:nvGrpSpPr>
        <p:grpSpPr>
          <a:xfrm>
            <a:off x="0" y="0"/>
            <a:ext cx="2204098" cy="6858000"/>
            <a:chOff x="0" y="0"/>
            <a:chExt cx="870755" cy="2709333"/>
          </a:xfrm>
        </p:grpSpPr>
        <p:sp>
          <p:nvSpPr>
            <p:cNvPr id="3" name="Freeform 3"/>
            <p:cNvSpPr/>
            <p:nvPr/>
          </p:nvSpPr>
          <p:spPr>
            <a:xfrm>
              <a:off x="0" y="0"/>
              <a:ext cx="870755" cy="2709333"/>
            </a:xfrm>
            <a:custGeom>
              <a:avLst/>
              <a:gdLst/>
              <a:ahLst/>
              <a:cxnLst/>
              <a:rect l="l" t="t" r="r" b="b"/>
              <a:pathLst>
                <a:path w="870755" h="2709333">
                  <a:moveTo>
                    <a:pt x="0" y="0"/>
                  </a:moveTo>
                  <a:lnTo>
                    <a:pt x="870755" y="0"/>
                  </a:lnTo>
                  <a:lnTo>
                    <a:pt x="870755" y="2709333"/>
                  </a:lnTo>
                  <a:lnTo>
                    <a:pt x="0" y="2709333"/>
                  </a:lnTo>
                  <a:close/>
                </a:path>
              </a:pathLst>
            </a:custGeom>
            <a:solidFill>
              <a:srgbClr val="103D65"/>
            </a:solidFill>
          </p:spPr>
        </p:sp>
        <p:sp>
          <p:nvSpPr>
            <p:cNvPr id="4" name="TextBox 4"/>
            <p:cNvSpPr txBox="1"/>
            <p:nvPr/>
          </p:nvSpPr>
          <p:spPr>
            <a:xfrm>
              <a:off x="0" y="-66675"/>
              <a:ext cx="812800" cy="879475"/>
            </a:xfrm>
            <a:prstGeom prst="rect">
              <a:avLst/>
            </a:prstGeom>
          </p:spPr>
          <p:txBody>
            <a:bodyPr lIns="33867" tIns="33867" rIns="33867" bIns="33867" rtlCol="0" anchor="ctr"/>
            <a:lstStyle/>
            <a:p>
              <a:pPr algn="ctr" defTabSz="609630">
                <a:lnSpc>
                  <a:spcPts val="2412"/>
                </a:lnSpc>
              </a:pPr>
              <a:endParaRPr sz="1200">
                <a:solidFill>
                  <a:prstClr val="black"/>
                </a:solidFill>
                <a:latin typeface="Calibri"/>
              </a:endParaRPr>
            </a:p>
          </p:txBody>
        </p:sp>
      </p:grpSp>
      <p:sp>
        <p:nvSpPr>
          <p:cNvPr id="7" name="TextBox 7"/>
          <p:cNvSpPr txBox="1"/>
          <p:nvPr/>
        </p:nvSpPr>
        <p:spPr>
          <a:xfrm>
            <a:off x="2508920" y="529239"/>
            <a:ext cx="8112773" cy="428451"/>
          </a:xfrm>
          <a:prstGeom prst="rect">
            <a:avLst/>
          </a:prstGeom>
        </p:spPr>
        <p:txBody>
          <a:bodyPr lIns="0" tIns="0" rIns="0" bIns="0" rtlCol="0" anchor="t">
            <a:spAutoFit/>
          </a:bodyPr>
          <a:lstStyle/>
          <a:p>
            <a:pPr defTabSz="609630">
              <a:lnSpc>
                <a:spcPts val="3278"/>
              </a:lnSpc>
              <a:spcBef>
                <a:spcPct val="0"/>
              </a:spcBef>
            </a:pPr>
            <a:r>
              <a:rPr lang="en-US" sz="3093" dirty="0">
                <a:solidFill>
                  <a:srgbClr val="103D65"/>
                </a:solidFill>
                <a:latin typeface="Poppins ExtraBold"/>
              </a:rPr>
              <a:t>PBS Mascot Competition</a:t>
            </a:r>
          </a:p>
        </p:txBody>
      </p:sp>
      <p:sp>
        <p:nvSpPr>
          <p:cNvPr id="8" name="TextBox 8"/>
          <p:cNvSpPr txBox="1"/>
          <p:nvPr/>
        </p:nvSpPr>
        <p:spPr>
          <a:xfrm>
            <a:off x="6984407" y="1300857"/>
            <a:ext cx="4874853" cy="4190314"/>
          </a:xfrm>
          <a:prstGeom prst="rect">
            <a:avLst/>
          </a:prstGeom>
        </p:spPr>
        <p:txBody>
          <a:bodyPr lIns="0" tIns="0" rIns="0" bIns="0" rtlCol="0" anchor="t">
            <a:spAutoFit/>
          </a:bodyPr>
          <a:lstStyle/>
          <a:p>
            <a:pPr defTabSz="609630">
              <a:lnSpc>
                <a:spcPts val="2987"/>
              </a:lnSpc>
            </a:pPr>
            <a:r>
              <a:rPr lang="en-US" sz="1867" dirty="0">
                <a:solidFill>
                  <a:srgbClr val="103D65"/>
                </a:solidFill>
                <a:latin typeface="Montserrat Bold"/>
              </a:rPr>
              <a:t>We have our school wide expectations, but we don’t have a mascot/symbol of this!</a:t>
            </a:r>
          </a:p>
          <a:p>
            <a:pPr defTabSz="609630">
              <a:lnSpc>
                <a:spcPts val="2987"/>
              </a:lnSpc>
            </a:pPr>
            <a:endParaRPr lang="en-US" sz="1867" dirty="0">
              <a:solidFill>
                <a:srgbClr val="103D65"/>
              </a:solidFill>
              <a:latin typeface="Montserrat Bold"/>
            </a:endParaRPr>
          </a:p>
          <a:p>
            <a:pPr defTabSz="609630">
              <a:lnSpc>
                <a:spcPts val="2987"/>
              </a:lnSpc>
            </a:pPr>
            <a:r>
              <a:rPr lang="en-US" sz="1867" dirty="0">
                <a:solidFill>
                  <a:srgbClr val="103D65"/>
                </a:solidFill>
                <a:latin typeface="Montserrat Bold"/>
              </a:rPr>
              <a:t>The whole school community is invited to make suggestions for a REAL mascot. </a:t>
            </a:r>
          </a:p>
          <a:p>
            <a:pPr defTabSz="609630">
              <a:lnSpc>
                <a:spcPts val="2987"/>
              </a:lnSpc>
            </a:pPr>
            <a:endParaRPr lang="en-US" sz="1867" dirty="0">
              <a:solidFill>
                <a:srgbClr val="103D65"/>
              </a:solidFill>
              <a:latin typeface="Montserrat Bold"/>
            </a:endParaRPr>
          </a:p>
          <a:p>
            <a:pPr defTabSz="609630">
              <a:lnSpc>
                <a:spcPts val="2987"/>
              </a:lnSpc>
            </a:pPr>
            <a:r>
              <a:rPr lang="en-US" sz="1867" dirty="0">
                <a:solidFill>
                  <a:srgbClr val="103D65"/>
                </a:solidFill>
                <a:latin typeface="Montserrat Bold"/>
              </a:rPr>
              <a:t>Suggestions can be dropped off at Student Services by Week 5, Term 1 in the suggestion box. </a:t>
            </a:r>
          </a:p>
          <a:p>
            <a:pPr defTabSz="609630">
              <a:lnSpc>
                <a:spcPts val="2987"/>
              </a:lnSpc>
            </a:pPr>
            <a:endParaRPr lang="en-US" sz="1867" dirty="0">
              <a:solidFill>
                <a:srgbClr val="103D65"/>
              </a:solidFill>
              <a:latin typeface="Montserrat Bold"/>
            </a:endParaRPr>
          </a:p>
          <a:p>
            <a:pPr defTabSz="609630">
              <a:lnSpc>
                <a:spcPts val="2987"/>
              </a:lnSpc>
            </a:pPr>
            <a:r>
              <a:rPr lang="en-US" sz="1867" dirty="0">
                <a:solidFill>
                  <a:srgbClr val="103D65"/>
                </a:solidFill>
                <a:latin typeface="Montserrat Bold"/>
              </a:rPr>
              <a:t>Bonus award for a drawing of the character!</a:t>
            </a:r>
          </a:p>
        </p:txBody>
      </p:sp>
      <p:grpSp>
        <p:nvGrpSpPr>
          <p:cNvPr id="9" name="Group 9"/>
          <p:cNvGrpSpPr/>
          <p:nvPr/>
        </p:nvGrpSpPr>
        <p:grpSpPr>
          <a:xfrm>
            <a:off x="-484185" y="2491059"/>
            <a:ext cx="1169985" cy="1875883"/>
            <a:chOff x="0" y="0"/>
            <a:chExt cx="253471" cy="406400"/>
          </a:xfrm>
        </p:grpSpPr>
        <p:sp>
          <p:nvSpPr>
            <p:cNvPr id="10" name="Freeform 10"/>
            <p:cNvSpPr/>
            <p:nvPr/>
          </p:nvSpPr>
          <p:spPr>
            <a:xfrm>
              <a:off x="0" y="0"/>
              <a:ext cx="253471" cy="406400"/>
            </a:xfrm>
            <a:custGeom>
              <a:avLst/>
              <a:gdLst/>
              <a:ahLst/>
              <a:cxnLst/>
              <a:rect l="l" t="t" r="r" b="b"/>
              <a:pathLst>
                <a:path w="253471" h="406400">
                  <a:moveTo>
                    <a:pt x="253471" y="0"/>
                  </a:moveTo>
                  <a:lnTo>
                    <a:pt x="0" y="0"/>
                  </a:lnTo>
                  <a:lnTo>
                    <a:pt x="101600" y="203200"/>
                  </a:lnTo>
                  <a:lnTo>
                    <a:pt x="0" y="406400"/>
                  </a:lnTo>
                  <a:lnTo>
                    <a:pt x="253471" y="406400"/>
                  </a:lnTo>
                  <a:lnTo>
                    <a:pt x="151871" y="203200"/>
                  </a:lnTo>
                  <a:lnTo>
                    <a:pt x="253471" y="0"/>
                  </a:lnTo>
                  <a:close/>
                </a:path>
              </a:pathLst>
            </a:custGeom>
            <a:solidFill>
              <a:srgbClr val="EEBB38"/>
            </a:solidFill>
          </p:spPr>
        </p:sp>
        <p:sp>
          <p:nvSpPr>
            <p:cNvPr id="11" name="TextBox 11"/>
            <p:cNvSpPr txBox="1"/>
            <p:nvPr/>
          </p:nvSpPr>
          <p:spPr>
            <a:xfrm>
              <a:off x="88900" y="-38100"/>
              <a:ext cx="635000" cy="4445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pic>
        <p:nvPicPr>
          <p:cNvPr id="12" name="Picture 12"/>
          <p:cNvPicPr>
            <a:picLocks noChangeAspect="1"/>
          </p:cNvPicPr>
          <p:nvPr/>
        </p:nvPicPr>
        <p:blipFill>
          <a:blip r:embed="rId4"/>
          <a:srcRect/>
          <a:stretch>
            <a:fillRect/>
          </a:stretch>
        </p:blipFill>
        <p:spPr>
          <a:xfrm>
            <a:off x="10786819" y="89309"/>
            <a:ext cx="1343273" cy="867176"/>
          </a:xfrm>
          <a:prstGeom prst="rect">
            <a:avLst/>
          </a:prstGeom>
        </p:spPr>
      </p:pic>
      <p:pic>
        <p:nvPicPr>
          <p:cNvPr id="13" name="Picture 12">
            <a:extLst>
              <a:ext uri="{FF2B5EF4-FFF2-40B4-BE49-F238E27FC236}">
                <a16:creationId xmlns:a16="http://schemas.microsoft.com/office/drawing/2014/main" id="{5DF623BA-9E02-F954-86E4-3D6EF10D7B8C}"/>
              </a:ext>
            </a:extLst>
          </p:cNvPr>
          <p:cNvPicPr>
            <a:picLocks noChangeAspect="1"/>
          </p:cNvPicPr>
          <p:nvPr/>
        </p:nvPicPr>
        <p:blipFill>
          <a:blip r:embed="rId5"/>
          <a:stretch>
            <a:fillRect/>
          </a:stretch>
        </p:blipFill>
        <p:spPr>
          <a:xfrm>
            <a:off x="2519615" y="1320277"/>
            <a:ext cx="1312643" cy="2341563"/>
          </a:xfrm>
          <a:prstGeom prst="rect">
            <a:avLst/>
          </a:prstGeom>
        </p:spPr>
      </p:pic>
      <p:pic>
        <p:nvPicPr>
          <p:cNvPr id="14" name="Picture 13">
            <a:extLst>
              <a:ext uri="{FF2B5EF4-FFF2-40B4-BE49-F238E27FC236}">
                <a16:creationId xmlns:a16="http://schemas.microsoft.com/office/drawing/2014/main" id="{69464596-FD9D-5305-1209-32709A03C96D}"/>
              </a:ext>
            </a:extLst>
          </p:cNvPr>
          <p:cNvPicPr>
            <a:picLocks noChangeAspect="1"/>
          </p:cNvPicPr>
          <p:nvPr/>
        </p:nvPicPr>
        <p:blipFill>
          <a:blip r:embed="rId6"/>
          <a:stretch>
            <a:fillRect/>
          </a:stretch>
        </p:blipFill>
        <p:spPr>
          <a:xfrm>
            <a:off x="2857026" y="3815189"/>
            <a:ext cx="3479800" cy="2517583"/>
          </a:xfrm>
          <a:prstGeom prst="rect">
            <a:avLst/>
          </a:prstGeom>
        </p:spPr>
      </p:pic>
      <p:pic>
        <p:nvPicPr>
          <p:cNvPr id="16" name="Picture 15">
            <a:extLst>
              <a:ext uri="{FF2B5EF4-FFF2-40B4-BE49-F238E27FC236}">
                <a16:creationId xmlns:a16="http://schemas.microsoft.com/office/drawing/2014/main" id="{B2578775-1678-6F06-DEBE-5DAF18CC6BE9}"/>
              </a:ext>
            </a:extLst>
          </p:cNvPr>
          <p:cNvPicPr>
            <a:picLocks noChangeAspect="1"/>
          </p:cNvPicPr>
          <p:nvPr/>
        </p:nvPicPr>
        <p:blipFill>
          <a:blip r:embed="rId7"/>
          <a:stretch>
            <a:fillRect/>
          </a:stretch>
        </p:blipFill>
        <p:spPr>
          <a:xfrm>
            <a:off x="3999260" y="2633684"/>
            <a:ext cx="977900" cy="1079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08979" y="-630773"/>
            <a:ext cx="12306429" cy="8119545"/>
            <a:chOff x="0" y="0"/>
            <a:chExt cx="615962" cy="406400"/>
          </a:xfrm>
        </p:grpSpPr>
        <p:sp>
          <p:nvSpPr>
            <p:cNvPr id="3" name="Freeform 3"/>
            <p:cNvSpPr/>
            <p:nvPr/>
          </p:nvSpPr>
          <p:spPr>
            <a:xfrm>
              <a:off x="0" y="0"/>
              <a:ext cx="615962" cy="406400"/>
            </a:xfrm>
            <a:custGeom>
              <a:avLst/>
              <a:gdLst/>
              <a:ahLst/>
              <a:cxnLst/>
              <a:rect l="l" t="t" r="r" b="b"/>
              <a:pathLst>
                <a:path w="615962" h="406400">
                  <a:moveTo>
                    <a:pt x="615962" y="0"/>
                  </a:moveTo>
                  <a:lnTo>
                    <a:pt x="0" y="0"/>
                  </a:lnTo>
                  <a:lnTo>
                    <a:pt x="101600" y="203200"/>
                  </a:lnTo>
                  <a:lnTo>
                    <a:pt x="0" y="406400"/>
                  </a:lnTo>
                  <a:lnTo>
                    <a:pt x="615962" y="406400"/>
                  </a:lnTo>
                  <a:lnTo>
                    <a:pt x="514362" y="203200"/>
                  </a:lnTo>
                  <a:lnTo>
                    <a:pt x="615962" y="0"/>
                  </a:lnTo>
                  <a:close/>
                </a:path>
              </a:pathLst>
            </a:custGeom>
            <a:solidFill>
              <a:srgbClr val="103D65"/>
            </a:solidFill>
          </p:spPr>
        </p:sp>
        <p:sp>
          <p:nvSpPr>
            <p:cNvPr id="4" name="TextBox 4"/>
            <p:cNvSpPr txBox="1"/>
            <p:nvPr/>
          </p:nvSpPr>
          <p:spPr>
            <a:xfrm>
              <a:off x="88900" y="-38100"/>
              <a:ext cx="635000" cy="4445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5" name="Group 5"/>
          <p:cNvGrpSpPr/>
          <p:nvPr/>
        </p:nvGrpSpPr>
        <p:grpSpPr>
          <a:xfrm>
            <a:off x="6096000" y="2106904"/>
            <a:ext cx="2644193" cy="2644193"/>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EBB38"/>
            </a:solidFill>
          </p:spPr>
        </p:sp>
        <p:sp>
          <p:nvSpPr>
            <p:cNvPr id="7" name="TextBox 7"/>
            <p:cNvSpPr txBox="1"/>
            <p:nvPr/>
          </p:nvSpPr>
          <p:spPr>
            <a:xfrm>
              <a:off x="76200" y="9525"/>
              <a:ext cx="660400" cy="727075"/>
            </a:xfrm>
            <a:prstGeom prst="rect">
              <a:avLst/>
            </a:prstGeom>
          </p:spPr>
          <p:txBody>
            <a:bodyPr lIns="33867" tIns="33867" rIns="33867" bIns="33867" rtlCol="0" anchor="ctr"/>
            <a:lstStyle/>
            <a:p>
              <a:pPr algn="ctr" defTabSz="609630">
                <a:lnSpc>
                  <a:spcPts val="2412"/>
                </a:lnSpc>
              </a:pPr>
              <a:endParaRPr sz="1200">
                <a:solidFill>
                  <a:prstClr val="black"/>
                </a:solidFill>
                <a:latin typeface="Calibri"/>
              </a:endParaRPr>
            </a:p>
          </p:txBody>
        </p:sp>
      </p:grpSp>
      <p:grpSp>
        <p:nvGrpSpPr>
          <p:cNvPr id="8" name="Group 8"/>
          <p:cNvGrpSpPr>
            <a:grpSpLocks noChangeAspect="1"/>
          </p:cNvGrpSpPr>
          <p:nvPr/>
        </p:nvGrpSpPr>
        <p:grpSpPr>
          <a:xfrm>
            <a:off x="6210251" y="2221159"/>
            <a:ext cx="2415692" cy="2415683"/>
            <a:chOff x="0" y="0"/>
            <a:chExt cx="6350000" cy="6349975"/>
          </a:xfrm>
        </p:grpSpPr>
        <p:sp>
          <p:nvSpPr>
            <p:cNvPr id="9" name="Freeform 9">
              <a:extLst>
                <a:ext uri="{C183D7F6-B498-43B3-948B-1728B52AA6E4}">
                  <adec:decorative xmlns:adec="http://schemas.microsoft.com/office/drawing/2017/decorative" val="1"/>
                </a:ext>
              </a:extLst>
            </p:cNvPr>
            <p:cNvSpPr/>
            <p:nvPr/>
          </p:nvSpPr>
          <p:spPr>
            <a:xfrm>
              <a:off x="0" y="0"/>
              <a:ext cx="6350000" cy="6349974"/>
            </a:xfrm>
            <a:prstGeom prst="ellipse">
              <a:avLst/>
            </a:prstGeom>
            <a:solidFill>
              <a:srgbClr val="FFFFFF"/>
            </a:solidFill>
            <a:ln>
              <a:solidFill>
                <a:srgbClr val="000000"/>
              </a:solidFill>
            </a:ln>
          </p:spPr>
        </p:sp>
      </p:grpSp>
      <p:pic>
        <p:nvPicPr>
          <p:cNvPr id="26" name="Picture 25" descr="A group of women in yellow shirts&#10;&#10;Description automatically generated with medium confidence">
            <a:extLst>
              <a:ext uri="{FF2B5EF4-FFF2-40B4-BE49-F238E27FC236}">
                <a16:creationId xmlns:a16="http://schemas.microsoft.com/office/drawing/2014/main" id="{BC6DE659-98A7-56B8-B9AB-141FED0B3E9B}"/>
              </a:ext>
            </a:extLst>
          </p:cNvPr>
          <p:cNvPicPr>
            <a:picLocks noChangeAspect="1"/>
          </p:cNvPicPr>
          <p:nvPr/>
        </p:nvPicPr>
        <p:blipFill rotWithShape="1">
          <a:blip r:embed="rId2">
            <a:extLst>
              <a:ext uri="{28A0092B-C50C-407E-A947-70E740481C1C}">
                <a14:useLocalDpi xmlns:a14="http://schemas.microsoft.com/office/drawing/2010/main" val="0"/>
              </a:ext>
            </a:extLst>
          </a:blip>
          <a:srcRect l="19175" t="5646" r="23096"/>
          <a:stretch/>
        </p:blipFill>
        <p:spPr>
          <a:xfrm>
            <a:off x="6210251" y="2217458"/>
            <a:ext cx="2415692" cy="2441065"/>
          </a:xfrm>
          <a:prstGeom prst="ellipse">
            <a:avLst/>
          </a:prstGeom>
        </p:spPr>
      </p:pic>
      <p:sp>
        <p:nvSpPr>
          <p:cNvPr id="10" name="TextBox 10"/>
          <p:cNvSpPr txBox="1"/>
          <p:nvPr/>
        </p:nvSpPr>
        <p:spPr>
          <a:xfrm>
            <a:off x="381670" y="698501"/>
            <a:ext cx="7223909" cy="649601"/>
          </a:xfrm>
          <a:prstGeom prst="rect">
            <a:avLst/>
          </a:prstGeom>
        </p:spPr>
        <p:txBody>
          <a:bodyPr lIns="0" tIns="0" rIns="0" bIns="0" rtlCol="0" anchor="t">
            <a:spAutoFit/>
          </a:bodyPr>
          <a:lstStyle/>
          <a:p>
            <a:pPr defTabSz="609630">
              <a:lnSpc>
                <a:spcPts val="4979"/>
              </a:lnSpc>
            </a:pPr>
            <a:r>
              <a:rPr lang="en-AU" sz="4698" dirty="0">
                <a:solidFill>
                  <a:srgbClr val="FFFFFF"/>
                </a:solidFill>
                <a:latin typeface="Poppins ExtraBold"/>
              </a:rPr>
              <a:t>REAL Values</a:t>
            </a:r>
            <a:endParaRPr lang="en-US" sz="4698" dirty="0">
              <a:solidFill>
                <a:srgbClr val="FFFFFF"/>
              </a:solidFill>
              <a:latin typeface="Poppins ExtraBold"/>
            </a:endParaRPr>
          </a:p>
        </p:txBody>
      </p:sp>
      <p:sp>
        <p:nvSpPr>
          <p:cNvPr id="11" name="TextBox 11"/>
          <p:cNvSpPr txBox="1"/>
          <p:nvPr/>
        </p:nvSpPr>
        <p:spPr>
          <a:xfrm>
            <a:off x="381670" y="2176709"/>
            <a:ext cx="5714330" cy="2578270"/>
          </a:xfrm>
          <a:prstGeom prst="rect">
            <a:avLst/>
          </a:prstGeom>
        </p:spPr>
        <p:txBody>
          <a:bodyPr lIns="0" tIns="0" rIns="0" bIns="0" rtlCol="0" anchor="t">
            <a:spAutoFit/>
          </a:bodyPr>
          <a:lstStyle/>
          <a:p>
            <a:pPr defTabSz="609630">
              <a:lnSpc>
                <a:spcPts val="3412"/>
              </a:lnSpc>
            </a:pPr>
            <a:r>
              <a:rPr lang="en-US" sz="2437" dirty="0">
                <a:solidFill>
                  <a:srgbClr val="FFFFFF"/>
                </a:solidFill>
                <a:latin typeface="Montserrat Bold"/>
              </a:rPr>
              <a:t>BUSSELTON SENIOR HIGH SCHOOL HAS 4 SCHOOL VALUES:</a:t>
            </a:r>
          </a:p>
          <a:p>
            <a:pPr marL="526160" lvl="1" indent="-263080" defTabSz="609630">
              <a:lnSpc>
                <a:spcPts val="3412"/>
              </a:lnSpc>
              <a:buFont typeface="Arial"/>
              <a:buChar char="•"/>
            </a:pPr>
            <a:r>
              <a:rPr lang="en-US" sz="2437" b="1" dirty="0">
                <a:solidFill>
                  <a:srgbClr val="FFFFFF"/>
                </a:solidFill>
                <a:latin typeface="Montserrat Bold"/>
              </a:rPr>
              <a:t>R</a:t>
            </a:r>
            <a:r>
              <a:rPr lang="en-US" sz="2437" dirty="0">
                <a:solidFill>
                  <a:srgbClr val="FFFFFF"/>
                </a:solidFill>
                <a:latin typeface="Montserrat Bold"/>
              </a:rPr>
              <a:t>espect</a:t>
            </a:r>
          </a:p>
          <a:p>
            <a:pPr marL="526160" lvl="1" indent="-263080" defTabSz="609630">
              <a:lnSpc>
                <a:spcPts val="3412"/>
              </a:lnSpc>
              <a:buFont typeface="Arial"/>
              <a:buChar char="•"/>
            </a:pPr>
            <a:r>
              <a:rPr lang="en-US" sz="2437" b="1" dirty="0">
                <a:solidFill>
                  <a:srgbClr val="FFFFFF"/>
                </a:solidFill>
                <a:latin typeface="Montserrat Bold"/>
              </a:rPr>
              <a:t>E</a:t>
            </a:r>
            <a:r>
              <a:rPr lang="en-US" sz="2437" dirty="0">
                <a:solidFill>
                  <a:srgbClr val="FFFFFF"/>
                </a:solidFill>
                <a:latin typeface="Montserrat Bold"/>
              </a:rPr>
              <a:t>mpathy</a:t>
            </a:r>
          </a:p>
          <a:p>
            <a:pPr marL="526160" lvl="1" indent="-263080" defTabSz="609630">
              <a:lnSpc>
                <a:spcPts val="3412"/>
              </a:lnSpc>
              <a:buFont typeface="Arial"/>
              <a:buChar char="•"/>
            </a:pPr>
            <a:r>
              <a:rPr lang="en-US" sz="2437" b="1" dirty="0">
                <a:solidFill>
                  <a:srgbClr val="FFFFFF"/>
                </a:solidFill>
                <a:latin typeface="Montserrat Bold"/>
              </a:rPr>
              <a:t>A</a:t>
            </a:r>
            <a:r>
              <a:rPr lang="en-US" sz="2437" dirty="0">
                <a:solidFill>
                  <a:srgbClr val="FFFFFF"/>
                </a:solidFill>
                <a:latin typeface="Montserrat Bold"/>
              </a:rPr>
              <a:t>chieve</a:t>
            </a:r>
          </a:p>
          <a:p>
            <a:pPr marL="526160" lvl="1" indent="-263080" defTabSz="609630">
              <a:lnSpc>
                <a:spcPts val="3412"/>
              </a:lnSpc>
              <a:buFont typeface="Arial"/>
              <a:buChar char="•"/>
            </a:pPr>
            <a:r>
              <a:rPr lang="en-US" sz="2437" b="1" dirty="0">
                <a:solidFill>
                  <a:srgbClr val="FFFFFF"/>
                </a:solidFill>
                <a:latin typeface="Montserrat Bold"/>
              </a:rPr>
              <a:t>L</a:t>
            </a:r>
            <a:r>
              <a:rPr lang="en-US" sz="2437" dirty="0">
                <a:solidFill>
                  <a:srgbClr val="FFFFFF"/>
                </a:solidFill>
                <a:latin typeface="Montserrat Bold"/>
              </a:rPr>
              <a:t>earn</a:t>
            </a:r>
          </a:p>
        </p:txBody>
      </p:sp>
      <p:sp>
        <p:nvSpPr>
          <p:cNvPr id="12" name="TextBox 12"/>
          <p:cNvSpPr txBox="1"/>
          <p:nvPr/>
        </p:nvSpPr>
        <p:spPr>
          <a:xfrm>
            <a:off x="9141011" y="2797164"/>
            <a:ext cx="2159975" cy="363882"/>
          </a:xfrm>
          <a:prstGeom prst="rect">
            <a:avLst/>
          </a:prstGeom>
        </p:spPr>
        <p:txBody>
          <a:bodyPr lIns="0" tIns="0" rIns="0" bIns="0" rtlCol="0" anchor="t">
            <a:spAutoFit/>
          </a:bodyPr>
          <a:lstStyle/>
          <a:p>
            <a:pPr defTabSz="609630">
              <a:lnSpc>
                <a:spcPts val="3149"/>
              </a:lnSpc>
            </a:pPr>
            <a:r>
              <a:rPr lang="en-US" sz="2249" dirty="0">
                <a:solidFill>
                  <a:srgbClr val="103D65"/>
                </a:solidFill>
                <a:latin typeface="Poppins Medium Bold"/>
              </a:rPr>
              <a:t>REAL</a:t>
            </a:r>
          </a:p>
        </p:txBody>
      </p:sp>
      <p:grpSp>
        <p:nvGrpSpPr>
          <p:cNvPr id="13" name="Group 13"/>
          <p:cNvGrpSpPr/>
          <p:nvPr/>
        </p:nvGrpSpPr>
        <p:grpSpPr>
          <a:xfrm>
            <a:off x="11599212" y="2491059"/>
            <a:ext cx="1061759" cy="1875883"/>
            <a:chOff x="0" y="0"/>
            <a:chExt cx="230024" cy="406400"/>
          </a:xfrm>
        </p:grpSpPr>
        <p:sp>
          <p:nvSpPr>
            <p:cNvPr id="14" name="Freeform 14"/>
            <p:cNvSpPr/>
            <p:nvPr/>
          </p:nvSpPr>
          <p:spPr>
            <a:xfrm>
              <a:off x="0" y="0"/>
              <a:ext cx="230025" cy="406400"/>
            </a:xfrm>
            <a:custGeom>
              <a:avLst/>
              <a:gdLst/>
              <a:ahLst/>
              <a:cxnLst/>
              <a:rect l="l" t="t" r="r" b="b"/>
              <a:pathLst>
                <a:path w="230025" h="406400">
                  <a:moveTo>
                    <a:pt x="230025" y="0"/>
                  </a:moveTo>
                  <a:lnTo>
                    <a:pt x="0" y="0"/>
                  </a:lnTo>
                  <a:lnTo>
                    <a:pt x="101600" y="203200"/>
                  </a:lnTo>
                  <a:lnTo>
                    <a:pt x="0" y="406400"/>
                  </a:lnTo>
                  <a:lnTo>
                    <a:pt x="230025" y="406400"/>
                  </a:lnTo>
                  <a:lnTo>
                    <a:pt x="128424" y="203200"/>
                  </a:lnTo>
                  <a:lnTo>
                    <a:pt x="230025" y="0"/>
                  </a:lnTo>
                  <a:close/>
                </a:path>
              </a:pathLst>
            </a:custGeom>
            <a:solidFill>
              <a:srgbClr val="EEBB38"/>
            </a:solidFill>
          </p:spPr>
        </p:sp>
        <p:sp>
          <p:nvSpPr>
            <p:cNvPr id="15" name="TextBox 15"/>
            <p:cNvSpPr txBox="1"/>
            <p:nvPr/>
          </p:nvSpPr>
          <p:spPr>
            <a:xfrm>
              <a:off x="88900" y="-38100"/>
              <a:ext cx="635000" cy="4445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pic>
        <p:nvPicPr>
          <p:cNvPr id="16" name="Picture 16"/>
          <p:cNvPicPr>
            <a:picLocks noChangeAspect="1"/>
          </p:cNvPicPr>
          <p:nvPr/>
        </p:nvPicPr>
        <p:blipFill>
          <a:blip r:embed="rId3"/>
          <a:srcRect/>
          <a:stretch>
            <a:fillRect/>
          </a:stretch>
        </p:blipFill>
        <p:spPr>
          <a:xfrm>
            <a:off x="10786819" y="89309"/>
            <a:ext cx="1343273" cy="867176"/>
          </a:xfrm>
          <a:prstGeom prst="rect">
            <a:avLst/>
          </a:prstGeom>
        </p:spPr>
      </p:pic>
      <p:grpSp>
        <p:nvGrpSpPr>
          <p:cNvPr id="17" name="Group 17"/>
          <p:cNvGrpSpPr/>
          <p:nvPr/>
        </p:nvGrpSpPr>
        <p:grpSpPr>
          <a:xfrm>
            <a:off x="-1034900" y="5046925"/>
            <a:ext cx="2069800" cy="1811075"/>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EEBB38"/>
            </a:solidFill>
          </p:spPr>
        </p:sp>
        <p:sp>
          <p:nvSpPr>
            <p:cNvPr id="19" name="TextBox 19"/>
            <p:cNvSpPr txBox="1"/>
            <p:nvPr/>
          </p:nvSpPr>
          <p:spPr>
            <a:xfrm>
              <a:off x="127000" y="263525"/>
              <a:ext cx="558800" cy="396875"/>
            </a:xfrm>
            <a:prstGeom prst="rect">
              <a:avLst/>
            </a:prstGeom>
          </p:spPr>
          <p:txBody>
            <a:bodyPr lIns="33867" tIns="33867" rIns="33867" bIns="33867" rtlCol="0" anchor="ctr"/>
            <a:lstStyle/>
            <a:p>
              <a:pPr algn="ctr" defTabSz="609630">
                <a:lnSpc>
                  <a:spcPts val="2412"/>
                </a:lnSpc>
              </a:pPr>
              <a:endParaRPr sz="1200">
                <a:solidFill>
                  <a:prstClr val="black"/>
                </a:solidFill>
                <a:latin typeface="Calibri"/>
              </a:endParaRPr>
            </a:p>
          </p:txBody>
        </p:sp>
      </p:grpSp>
      <p:sp>
        <p:nvSpPr>
          <p:cNvPr id="20" name="AutoShape 2">
            <a:extLst>
              <a:ext uri="{FF2B5EF4-FFF2-40B4-BE49-F238E27FC236}">
                <a16:creationId xmlns:a16="http://schemas.microsoft.com/office/drawing/2014/main" id="{A761F34B-DAF5-0F01-5AA2-4BF54D1F2A75}"/>
              </a:ext>
            </a:extLst>
          </p:cNvPr>
          <p:cNvSpPr>
            <a:spLocks noChangeAspect="1" noChangeArrowheads="1"/>
          </p:cNvSpPr>
          <p:nvPr/>
        </p:nvSpPr>
        <p:spPr bwMode="auto">
          <a:xfrm>
            <a:off x="5994400" y="3327400"/>
            <a:ext cx="203200"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pPr defTabSz="609630"/>
            <a:endParaRPr lang="en-AU" sz="1200">
              <a:solidFill>
                <a:prstClr val="black"/>
              </a:solidFill>
              <a:latin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7468" y="1980427"/>
            <a:ext cx="3533721" cy="2086539"/>
            <a:chOff x="0" y="0"/>
            <a:chExt cx="1396038" cy="824312"/>
          </a:xfrm>
        </p:grpSpPr>
        <p:sp>
          <p:nvSpPr>
            <p:cNvPr id="3" name="Freeform 3"/>
            <p:cNvSpPr/>
            <p:nvPr/>
          </p:nvSpPr>
          <p:spPr>
            <a:xfrm>
              <a:off x="0" y="0"/>
              <a:ext cx="1396038" cy="824312"/>
            </a:xfrm>
            <a:custGeom>
              <a:avLst/>
              <a:gdLst/>
              <a:ahLst/>
              <a:cxnLst/>
              <a:rect l="l" t="t" r="r" b="b"/>
              <a:pathLst>
                <a:path w="1396038" h="824312">
                  <a:moveTo>
                    <a:pt x="0" y="0"/>
                  </a:moveTo>
                  <a:lnTo>
                    <a:pt x="1396038" y="0"/>
                  </a:lnTo>
                  <a:lnTo>
                    <a:pt x="1396038" y="824312"/>
                  </a:lnTo>
                  <a:lnTo>
                    <a:pt x="0" y="824312"/>
                  </a:lnTo>
                  <a:close/>
                </a:path>
              </a:pathLst>
            </a:custGeom>
            <a:solidFill>
              <a:srgbClr val="103D65"/>
            </a:solidFill>
          </p:spPr>
        </p:sp>
        <p:sp>
          <p:nvSpPr>
            <p:cNvPr id="4" name="TextBox 4"/>
            <p:cNvSpPr txBox="1"/>
            <p:nvPr/>
          </p:nvSpPr>
          <p:spPr>
            <a:xfrm>
              <a:off x="0" y="-66675"/>
              <a:ext cx="812800" cy="879475"/>
            </a:xfrm>
            <a:prstGeom prst="rect">
              <a:avLst/>
            </a:prstGeom>
          </p:spPr>
          <p:txBody>
            <a:bodyPr lIns="33867" tIns="33867" rIns="33867" bIns="33867" rtlCol="0" anchor="ctr"/>
            <a:lstStyle/>
            <a:p>
              <a:pPr algn="ctr" defTabSz="609630">
                <a:lnSpc>
                  <a:spcPts val="2412"/>
                </a:lnSpc>
              </a:pPr>
              <a:endParaRPr sz="1200">
                <a:solidFill>
                  <a:prstClr val="black"/>
                </a:solidFill>
                <a:latin typeface="Calibri"/>
              </a:endParaRPr>
            </a:p>
          </p:txBody>
        </p:sp>
      </p:grpSp>
      <p:grpSp>
        <p:nvGrpSpPr>
          <p:cNvPr id="5" name="Group 5"/>
          <p:cNvGrpSpPr/>
          <p:nvPr/>
        </p:nvGrpSpPr>
        <p:grpSpPr>
          <a:xfrm>
            <a:off x="688302" y="4254250"/>
            <a:ext cx="3533721" cy="2086539"/>
            <a:chOff x="0" y="0"/>
            <a:chExt cx="1396038" cy="824312"/>
          </a:xfrm>
        </p:grpSpPr>
        <p:sp>
          <p:nvSpPr>
            <p:cNvPr id="6" name="Freeform 6"/>
            <p:cNvSpPr/>
            <p:nvPr/>
          </p:nvSpPr>
          <p:spPr>
            <a:xfrm>
              <a:off x="0" y="0"/>
              <a:ext cx="1396038" cy="824312"/>
            </a:xfrm>
            <a:custGeom>
              <a:avLst/>
              <a:gdLst/>
              <a:ahLst/>
              <a:cxnLst/>
              <a:rect l="l" t="t" r="r" b="b"/>
              <a:pathLst>
                <a:path w="1396038" h="824312">
                  <a:moveTo>
                    <a:pt x="0" y="0"/>
                  </a:moveTo>
                  <a:lnTo>
                    <a:pt x="1396038" y="0"/>
                  </a:lnTo>
                  <a:lnTo>
                    <a:pt x="1396038" y="824312"/>
                  </a:lnTo>
                  <a:lnTo>
                    <a:pt x="0" y="824312"/>
                  </a:lnTo>
                  <a:close/>
                </a:path>
              </a:pathLst>
            </a:custGeom>
            <a:solidFill>
              <a:srgbClr val="EEBB38"/>
            </a:solidFill>
          </p:spPr>
        </p:sp>
        <p:sp>
          <p:nvSpPr>
            <p:cNvPr id="7" name="TextBox 7"/>
            <p:cNvSpPr txBox="1"/>
            <p:nvPr/>
          </p:nvSpPr>
          <p:spPr>
            <a:xfrm>
              <a:off x="0" y="-66675"/>
              <a:ext cx="812800" cy="879475"/>
            </a:xfrm>
            <a:prstGeom prst="rect">
              <a:avLst/>
            </a:prstGeom>
          </p:spPr>
          <p:txBody>
            <a:bodyPr lIns="33867" tIns="33867" rIns="33867" bIns="33867" rtlCol="0" anchor="ctr"/>
            <a:lstStyle/>
            <a:p>
              <a:pPr algn="ctr" defTabSz="609630">
                <a:lnSpc>
                  <a:spcPts val="2412"/>
                </a:lnSpc>
              </a:pPr>
              <a:endParaRPr sz="1200">
                <a:solidFill>
                  <a:prstClr val="black"/>
                </a:solidFill>
                <a:latin typeface="Calibri"/>
              </a:endParaRPr>
            </a:p>
          </p:txBody>
        </p:sp>
      </p:grpSp>
      <p:grpSp>
        <p:nvGrpSpPr>
          <p:cNvPr id="8" name="Group 8"/>
          <p:cNvGrpSpPr/>
          <p:nvPr/>
        </p:nvGrpSpPr>
        <p:grpSpPr>
          <a:xfrm>
            <a:off x="4330807" y="1980427"/>
            <a:ext cx="3533721" cy="2086539"/>
            <a:chOff x="0" y="0"/>
            <a:chExt cx="1396038" cy="824312"/>
          </a:xfrm>
        </p:grpSpPr>
        <p:sp>
          <p:nvSpPr>
            <p:cNvPr id="9" name="Freeform 9"/>
            <p:cNvSpPr/>
            <p:nvPr/>
          </p:nvSpPr>
          <p:spPr>
            <a:xfrm>
              <a:off x="0" y="0"/>
              <a:ext cx="1396038" cy="824312"/>
            </a:xfrm>
            <a:custGeom>
              <a:avLst/>
              <a:gdLst/>
              <a:ahLst/>
              <a:cxnLst/>
              <a:rect l="l" t="t" r="r" b="b"/>
              <a:pathLst>
                <a:path w="1396038" h="824312">
                  <a:moveTo>
                    <a:pt x="0" y="0"/>
                  </a:moveTo>
                  <a:lnTo>
                    <a:pt x="1396038" y="0"/>
                  </a:lnTo>
                  <a:lnTo>
                    <a:pt x="1396038" y="824312"/>
                  </a:lnTo>
                  <a:lnTo>
                    <a:pt x="0" y="824312"/>
                  </a:lnTo>
                  <a:close/>
                </a:path>
              </a:pathLst>
            </a:custGeom>
            <a:solidFill>
              <a:srgbClr val="EEBB38"/>
            </a:solidFill>
          </p:spPr>
        </p:sp>
        <p:sp>
          <p:nvSpPr>
            <p:cNvPr id="10" name="TextBox 10"/>
            <p:cNvSpPr txBox="1"/>
            <p:nvPr/>
          </p:nvSpPr>
          <p:spPr>
            <a:xfrm>
              <a:off x="0" y="-66675"/>
              <a:ext cx="812800" cy="879475"/>
            </a:xfrm>
            <a:prstGeom prst="rect">
              <a:avLst/>
            </a:prstGeom>
          </p:spPr>
          <p:txBody>
            <a:bodyPr lIns="33867" tIns="33867" rIns="33867" bIns="33867" rtlCol="0" anchor="ctr"/>
            <a:lstStyle/>
            <a:p>
              <a:pPr algn="ctr" defTabSz="609630">
                <a:lnSpc>
                  <a:spcPts val="2412"/>
                </a:lnSpc>
              </a:pPr>
              <a:endParaRPr sz="1200">
                <a:solidFill>
                  <a:prstClr val="black"/>
                </a:solidFill>
                <a:latin typeface="Calibri"/>
              </a:endParaRPr>
            </a:p>
          </p:txBody>
        </p:sp>
      </p:grpSp>
      <p:grpSp>
        <p:nvGrpSpPr>
          <p:cNvPr id="11" name="Group 11"/>
          <p:cNvGrpSpPr/>
          <p:nvPr/>
        </p:nvGrpSpPr>
        <p:grpSpPr>
          <a:xfrm>
            <a:off x="4331641" y="4254250"/>
            <a:ext cx="3533721" cy="2086539"/>
            <a:chOff x="0" y="0"/>
            <a:chExt cx="1396038" cy="824312"/>
          </a:xfrm>
        </p:grpSpPr>
        <p:sp>
          <p:nvSpPr>
            <p:cNvPr id="12" name="Freeform 12"/>
            <p:cNvSpPr/>
            <p:nvPr/>
          </p:nvSpPr>
          <p:spPr>
            <a:xfrm>
              <a:off x="0" y="0"/>
              <a:ext cx="1396038" cy="824312"/>
            </a:xfrm>
            <a:custGeom>
              <a:avLst/>
              <a:gdLst/>
              <a:ahLst/>
              <a:cxnLst/>
              <a:rect l="l" t="t" r="r" b="b"/>
              <a:pathLst>
                <a:path w="1396038" h="824312">
                  <a:moveTo>
                    <a:pt x="0" y="0"/>
                  </a:moveTo>
                  <a:lnTo>
                    <a:pt x="1396038" y="0"/>
                  </a:lnTo>
                  <a:lnTo>
                    <a:pt x="1396038" y="824312"/>
                  </a:lnTo>
                  <a:lnTo>
                    <a:pt x="0" y="824312"/>
                  </a:lnTo>
                  <a:close/>
                </a:path>
              </a:pathLst>
            </a:custGeom>
            <a:solidFill>
              <a:srgbClr val="103D65"/>
            </a:solidFill>
          </p:spPr>
        </p:sp>
        <p:sp>
          <p:nvSpPr>
            <p:cNvPr id="13" name="TextBox 13"/>
            <p:cNvSpPr txBox="1"/>
            <p:nvPr/>
          </p:nvSpPr>
          <p:spPr>
            <a:xfrm>
              <a:off x="0" y="-66675"/>
              <a:ext cx="812800" cy="879475"/>
            </a:xfrm>
            <a:prstGeom prst="rect">
              <a:avLst/>
            </a:prstGeom>
          </p:spPr>
          <p:txBody>
            <a:bodyPr lIns="33867" tIns="33867" rIns="33867" bIns="33867" rtlCol="0" anchor="ctr"/>
            <a:lstStyle/>
            <a:p>
              <a:pPr algn="ctr" defTabSz="609630">
                <a:lnSpc>
                  <a:spcPts val="2412"/>
                </a:lnSpc>
              </a:pPr>
              <a:endParaRPr sz="1200">
                <a:solidFill>
                  <a:prstClr val="black"/>
                </a:solidFill>
                <a:latin typeface="Calibri"/>
              </a:endParaRPr>
            </a:p>
          </p:txBody>
        </p:sp>
      </p:grpSp>
      <p:grpSp>
        <p:nvGrpSpPr>
          <p:cNvPr id="14" name="Group 14"/>
          <p:cNvGrpSpPr/>
          <p:nvPr/>
        </p:nvGrpSpPr>
        <p:grpSpPr>
          <a:xfrm>
            <a:off x="7972479" y="1980427"/>
            <a:ext cx="3533721" cy="2086539"/>
            <a:chOff x="0" y="0"/>
            <a:chExt cx="1396038" cy="824312"/>
          </a:xfrm>
        </p:grpSpPr>
        <p:sp>
          <p:nvSpPr>
            <p:cNvPr id="15" name="Freeform 15"/>
            <p:cNvSpPr/>
            <p:nvPr/>
          </p:nvSpPr>
          <p:spPr>
            <a:xfrm>
              <a:off x="0" y="0"/>
              <a:ext cx="1396038" cy="824312"/>
            </a:xfrm>
            <a:custGeom>
              <a:avLst/>
              <a:gdLst/>
              <a:ahLst/>
              <a:cxnLst/>
              <a:rect l="l" t="t" r="r" b="b"/>
              <a:pathLst>
                <a:path w="1396038" h="824312">
                  <a:moveTo>
                    <a:pt x="0" y="0"/>
                  </a:moveTo>
                  <a:lnTo>
                    <a:pt x="1396038" y="0"/>
                  </a:lnTo>
                  <a:lnTo>
                    <a:pt x="1396038" y="824312"/>
                  </a:lnTo>
                  <a:lnTo>
                    <a:pt x="0" y="824312"/>
                  </a:lnTo>
                  <a:close/>
                </a:path>
              </a:pathLst>
            </a:custGeom>
            <a:solidFill>
              <a:srgbClr val="103D65"/>
            </a:solidFill>
          </p:spPr>
        </p:sp>
        <p:sp>
          <p:nvSpPr>
            <p:cNvPr id="16" name="TextBox 16"/>
            <p:cNvSpPr txBox="1"/>
            <p:nvPr/>
          </p:nvSpPr>
          <p:spPr>
            <a:xfrm>
              <a:off x="0" y="-66675"/>
              <a:ext cx="812800" cy="879475"/>
            </a:xfrm>
            <a:prstGeom prst="rect">
              <a:avLst/>
            </a:prstGeom>
          </p:spPr>
          <p:txBody>
            <a:bodyPr lIns="33867" tIns="33867" rIns="33867" bIns="33867" rtlCol="0" anchor="ctr"/>
            <a:lstStyle/>
            <a:p>
              <a:pPr algn="ctr" defTabSz="609630">
                <a:lnSpc>
                  <a:spcPts val="2412"/>
                </a:lnSpc>
              </a:pPr>
              <a:endParaRPr sz="1200">
                <a:solidFill>
                  <a:prstClr val="black"/>
                </a:solidFill>
                <a:latin typeface="Calibri"/>
              </a:endParaRPr>
            </a:p>
          </p:txBody>
        </p:sp>
      </p:grpSp>
      <p:grpSp>
        <p:nvGrpSpPr>
          <p:cNvPr id="17" name="Group 17"/>
          <p:cNvGrpSpPr/>
          <p:nvPr/>
        </p:nvGrpSpPr>
        <p:grpSpPr>
          <a:xfrm>
            <a:off x="7973312" y="4254250"/>
            <a:ext cx="3533721" cy="2086539"/>
            <a:chOff x="0" y="0"/>
            <a:chExt cx="1396038" cy="824312"/>
          </a:xfrm>
        </p:grpSpPr>
        <p:sp>
          <p:nvSpPr>
            <p:cNvPr id="18" name="Freeform 18"/>
            <p:cNvSpPr/>
            <p:nvPr/>
          </p:nvSpPr>
          <p:spPr>
            <a:xfrm>
              <a:off x="0" y="0"/>
              <a:ext cx="1396038" cy="824312"/>
            </a:xfrm>
            <a:custGeom>
              <a:avLst/>
              <a:gdLst/>
              <a:ahLst/>
              <a:cxnLst/>
              <a:rect l="l" t="t" r="r" b="b"/>
              <a:pathLst>
                <a:path w="1396038" h="824312">
                  <a:moveTo>
                    <a:pt x="0" y="0"/>
                  </a:moveTo>
                  <a:lnTo>
                    <a:pt x="1396038" y="0"/>
                  </a:lnTo>
                  <a:lnTo>
                    <a:pt x="1396038" y="824312"/>
                  </a:lnTo>
                  <a:lnTo>
                    <a:pt x="0" y="824312"/>
                  </a:lnTo>
                  <a:close/>
                </a:path>
              </a:pathLst>
            </a:custGeom>
            <a:solidFill>
              <a:srgbClr val="EEBB38"/>
            </a:solidFill>
          </p:spPr>
        </p:sp>
        <p:sp>
          <p:nvSpPr>
            <p:cNvPr id="19" name="TextBox 19"/>
            <p:cNvSpPr txBox="1"/>
            <p:nvPr/>
          </p:nvSpPr>
          <p:spPr>
            <a:xfrm>
              <a:off x="0" y="-66675"/>
              <a:ext cx="812800" cy="879475"/>
            </a:xfrm>
            <a:prstGeom prst="rect">
              <a:avLst/>
            </a:prstGeom>
          </p:spPr>
          <p:txBody>
            <a:bodyPr lIns="33867" tIns="33867" rIns="33867" bIns="33867" rtlCol="0" anchor="ctr"/>
            <a:lstStyle/>
            <a:p>
              <a:pPr algn="ctr" defTabSz="609630">
                <a:lnSpc>
                  <a:spcPts val="2412"/>
                </a:lnSpc>
              </a:pPr>
              <a:endParaRPr sz="1200">
                <a:solidFill>
                  <a:prstClr val="black"/>
                </a:solidFill>
                <a:latin typeface="Calibri"/>
              </a:endParaRPr>
            </a:p>
          </p:txBody>
        </p:sp>
      </p:grpSp>
      <p:grpSp>
        <p:nvGrpSpPr>
          <p:cNvPr id="20" name="Group 20"/>
          <p:cNvGrpSpPr/>
          <p:nvPr/>
        </p:nvGrpSpPr>
        <p:grpSpPr>
          <a:xfrm>
            <a:off x="850962" y="2152747"/>
            <a:ext cx="3206732" cy="1741899"/>
            <a:chOff x="0" y="0"/>
            <a:chExt cx="6413464" cy="3483797"/>
          </a:xfrm>
        </p:grpSpPr>
        <p:pic>
          <p:nvPicPr>
            <p:cNvPr id="21" name="Picture 21"/>
            <p:cNvPicPr>
              <a:picLocks noChangeAspect="1"/>
            </p:cNvPicPr>
            <p:nvPr/>
          </p:nvPicPr>
          <p:blipFill>
            <a:blip r:embed="rId2"/>
            <a:srcRect t="9259" b="9259"/>
            <a:stretch>
              <a:fillRect/>
            </a:stretch>
          </p:blipFill>
          <p:spPr>
            <a:xfrm>
              <a:off x="0" y="0"/>
              <a:ext cx="6413464" cy="3483797"/>
            </a:xfrm>
            <a:prstGeom prst="rect">
              <a:avLst/>
            </a:prstGeom>
          </p:spPr>
        </p:pic>
      </p:grpSp>
      <p:grpSp>
        <p:nvGrpSpPr>
          <p:cNvPr id="22" name="Group 22"/>
          <p:cNvGrpSpPr/>
          <p:nvPr/>
        </p:nvGrpSpPr>
        <p:grpSpPr>
          <a:xfrm>
            <a:off x="851796" y="4426569"/>
            <a:ext cx="3206732" cy="1741899"/>
            <a:chOff x="0" y="0"/>
            <a:chExt cx="6413464" cy="3483797"/>
          </a:xfrm>
        </p:grpSpPr>
        <p:pic>
          <p:nvPicPr>
            <p:cNvPr id="23" name="Picture 23"/>
            <p:cNvPicPr>
              <a:picLocks noChangeAspect="1"/>
            </p:cNvPicPr>
            <p:nvPr/>
          </p:nvPicPr>
          <p:blipFill>
            <a:blip r:embed="rId3"/>
            <a:srcRect t="6395" b="6395"/>
            <a:stretch>
              <a:fillRect/>
            </a:stretch>
          </p:blipFill>
          <p:spPr>
            <a:xfrm>
              <a:off x="0" y="0"/>
              <a:ext cx="6413464" cy="3483797"/>
            </a:xfrm>
            <a:prstGeom prst="rect">
              <a:avLst/>
            </a:prstGeom>
          </p:spPr>
        </p:pic>
      </p:grpSp>
      <p:grpSp>
        <p:nvGrpSpPr>
          <p:cNvPr id="24" name="Group 24"/>
          <p:cNvGrpSpPr/>
          <p:nvPr/>
        </p:nvGrpSpPr>
        <p:grpSpPr>
          <a:xfrm>
            <a:off x="4494301" y="2152747"/>
            <a:ext cx="3206732" cy="1741899"/>
            <a:chOff x="0" y="0"/>
            <a:chExt cx="6413464" cy="3483797"/>
          </a:xfrm>
        </p:grpSpPr>
        <p:pic>
          <p:nvPicPr>
            <p:cNvPr id="25" name="Picture 25"/>
            <p:cNvPicPr>
              <a:picLocks noChangeAspect="1"/>
            </p:cNvPicPr>
            <p:nvPr/>
          </p:nvPicPr>
          <p:blipFill>
            <a:blip r:embed="rId4"/>
            <a:srcRect t="9259" b="9259"/>
            <a:stretch>
              <a:fillRect/>
            </a:stretch>
          </p:blipFill>
          <p:spPr>
            <a:xfrm>
              <a:off x="0" y="0"/>
              <a:ext cx="6413464" cy="3483797"/>
            </a:xfrm>
            <a:prstGeom prst="rect">
              <a:avLst/>
            </a:prstGeom>
          </p:spPr>
        </p:pic>
      </p:grpSp>
      <p:grpSp>
        <p:nvGrpSpPr>
          <p:cNvPr id="26" name="Group 26"/>
          <p:cNvGrpSpPr/>
          <p:nvPr/>
        </p:nvGrpSpPr>
        <p:grpSpPr>
          <a:xfrm>
            <a:off x="4495135" y="4426569"/>
            <a:ext cx="3206732" cy="1741899"/>
            <a:chOff x="0" y="0"/>
            <a:chExt cx="6413464" cy="3483797"/>
          </a:xfrm>
        </p:grpSpPr>
        <p:pic>
          <p:nvPicPr>
            <p:cNvPr id="27" name="Picture 27"/>
            <p:cNvPicPr>
              <a:picLocks noChangeAspect="1"/>
            </p:cNvPicPr>
            <p:nvPr/>
          </p:nvPicPr>
          <p:blipFill>
            <a:blip r:embed="rId5"/>
            <a:srcRect t="9285" b="9285"/>
            <a:stretch>
              <a:fillRect/>
            </a:stretch>
          </p:blipFill>
          <p:spPr>
            <a:xfrm>
              <a:off x="0" y="0"/>
              <a:ext cx="6413464" cy="3483797"/>
            </a:xfrm>
            <a:prstGeom prst="rect">
              <a:avLst/>
            </a:prstGeom>
          </p:spPr>
        </p:pic>
      </p:grpSp>
      <p:grpSp>
        <p:nvGrpSpPr>
          <p:cNvPr id="28" name="Group 28"/>
          <p:cNvGrpSpPr/>
          <p:nvPr/>
        </p:nvGrpSpPr>
        <p:grpSpPr>
          <a:xfrm>
            <a:off x="8135973" y="2152747"/>
            <a:ext cx="3206732" cy="1741899"/>
            <a:chOff x="0" y="0"/>
            <a:chExt cx="6413464" cy="3483797"/>
          </a:xfrm>
        </p:grpSpPr>
        <p:pic>
          <p:nvPicPr>
            <p:cNvPr id="29" name="Picture 29"/>
            <p:cNvPicPr>
              <a:picLocks noChangeAspect="1"/>
            </p:cNvPicPr>
            <p:nvPr/>
          </p:nvPicPr>
          <p:blipFill>
            <a:blip r:embed="rId6"/>
            <a:srcRect t="9285" b="9285"/>
            <a:stretch>
              <a:fillRect/>
            </a:stretch>
          </p:blipFill>
          <p:spPr>
            <a:xfrm>
              <a:off x="0" y="0"/>
              <a:ext cx="6413464" cy="3483797"/>
            </a:xfrm>
            <a:prstGeom prst="rect">
              <a:avLst/>
            </a:prstGeom>
          </p:spPr>
        </p:pic>
      </p:grpSp>
      <p:grpSp>
        <p:nvGrpSpPr>
          <p:cNvPr id="30" name="Group 30"/>
          <p:cNvGrpSpPr/>
          <p:nvPr/>
        </p:nvGrpSpPr>
        <p:grpSpPr>
          <a:xfrm>
            <a:off x="8136807" y="4426569"/>
            <a:ext cx="3206732" cy="1741899"/>
            <a:chOff x="0" y="0"/>
            <a:chExt cx="6413464" cy="3483797"/>
          </a:xfrm>
        </p:grpSpPr>
        <p:pic>
          <p:nvPicPr>
            <p:cNvPr id="31" name="Picture 31"/>
            <p:cNvPicPr>
              <a:picLocks noChangeAspect="1"/>
            </p:cNvPicPr>
            <p:nvPr/>
          </p:nvPicPr>
          <p:blipFill>
            <a:blip r:embed="rId7"/>
            <a:srcRect t="9259" b="9259"/>
            <a:stretch>
              <a:fillRect/>
            </a:stretch>
          </p:blipFill>
          <p:spPr>
            <a:xfrm>
              <a:off x="0" y="0"/>
              <a:ext cx="6413464" cy="3483797"/>
            </a:xfrm>
            <a:prstGeom prst="rect">
              <a:avLst/>
            </a:prstGeom>
          </p:spPr>
        </p:pic>
      </p:grpSp>
      <p:sp>
        <p:nvSpPr>
          <p:cNvPr id="32" name="TextBox 32"/>
          <p:cNvSpPr txBox="1"/>
          <p:nvPr/>
        </p:nvSpPr>
        <p:spPr>
          <a:xfrm>
            <a:off x="968906" y="1030106"/>
            <a:ext cx="10254188" cy="377667"/>
          </a:xfrm>
          <a:prstGeom prst="rect">
            <a:avLst/>
          </a:prstGeom>
        </p:spPr>
        <p:txBody>
          <a:bodyPr lIns="0" tIns="0" rIns="0" bIns="0" rtlCol="0" anchor="t">
            <a:spAutoFit/>
          </a:bodyPr>
          <a:lstStyle/>
          <a:p>
            <a:pPr algn="ctr" defTabSz="609630">
              <a:lnSpc>
                <a:spcPts val="2980"/>
              </a:lnSpc>
            </a:pPr>
            <a:r>
              <a:rPr lang="en-US" sz="2483" dirty="0">
                <a:solidFill>
                  <a:srgbClr val="103D65"/>
                </a:solidFill>
                <a:latin typeface="Poppins ExtraBold"/>
              </a:rPr>
              <a:t>HAVE A GREAT START TO 2023!</a:t>
            </a:r>
          </a:p>
        </p:txBody>
      </p:sp>
      <p:pic>
        <p:nvPicPr>
          <p:cNvPr id="33" name="Picture 33"/>
          <p:cNvPicPr>
            <a:picLocks noChangeAspect="1"/>
          </p:cNvPicPr>
          <p:nvPr/>
        </p:nvPicPr>
        <p:blipFill>
          <a:blip r:embed="rId8"/>
          <a:srcRect/>
          <a:stretch>
            <a:fillRect/>
          </a:stretch>
        </p:blipFill>
        <p:spPr>
          <a:xfrm>
            <a:off x="10786819" y="89309"/>
            <a:ext cx="1343273" cy="86717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884109" y="560555"/>
            <a:ext cx="7775651" cy="6729472"/>
          </a:xfrm>
          <a:prstGeom prst="rect">
            <a:avLst/>
          </a:prstGeom>
        </p:spPr>
      </p:pic>
      <p:grpSp>
        <p:nvGrpSpPr>
          <p:cNvPr id="3" name="Group 3"/>
          <p:cNvGrpSpPr/>
          <p:nvPr/>
        </p:nvGrpSpPr>
        <p:grpSpPr>
          <a:xfrm>
            <a:off x="5773086" y="213330"/>
            <a:ext cx="12837829" cy="7076697"/>
            <a:chOff x="0" y="0"/>
            <a:chExt cx="1267148" cy="698500"/>
          </a:xfrm>
        </p:grpSpPr>
        <p:sp>
          <p:nvSpPr>
            <p:cNvPr id="4" name="Freeform 4"/>
            <p:cNvSpPr/>
            <p:nvPr/>
          </p:nvSpPr>
          <p:spPr>
            <a:xfrm>
              <a:off x="0" y="0"/>
              <a:ext cx="1267148" cy="698500"/>
            </a:xfrm>
            <a:custGeom>
              <a:avLst/>
              <a:gdLst/>
              <a:ahLst/>
              <a:cxnLst/>
              <a:rect l="l" t="t" r="r" b="b"/>
              <a:pathLst>
                <a:path w="1267148" h="698500">
                  <a:moveTo>
                    <a:pt x="1267148" y="349250"/>
                  </a:moveTo>
                  <a:lnTo>
                    <a:pt x="1063948" y="698500"/>
                  </a:lnTo>
                  <a:lnTo>
                    <a:pt x="203200" y="698500"/>
                  </a:lnTo>
                  <a:lnTo>
                    <a:pt x="0" y="349250"/>
                  </a:lnTo>
                  <a:lnTo>
                    <a:pt x="203200" y="0"/>
                  </a:lnTo>
                  <a:lnTo>
                    <a:pt x="1063948" y="0"/>
                  </a:lnTo>
                  <a:lnTo>
                    <a:pt x="1267148" y="349250"/>
                  </a:lnTo>
                  <a:close/>
                </a:path>
              </a:pathLst>
            </a:custGeom>
            <a:solidFill>
              <a:srgbClr val="103D65"/>
            </a:solidFill>
          </p:spPr>
        </p:sp>
        <p:sp>
          <p:nvSpPr>
            <p:cNvPr id="5" name="TextBox 5"/>
            <p:cNvSpPr txBox="1"/>
            <p:nvPr/>
          </p:nvSpPr>
          <p:spPr>
            <a:xfrm>
              <a:off x="114300" y="-38100"/>
              <a:ext cx="584200" cy="7366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pic>
        <p:nvPicPr>
          <p:cNvPr id="6" name="Picture 6"/>
          <p:cNvPicPr>
            <a:picLocks noChangeAspect="1"/>
          </p:cNvPicPr>
          <p:nvPr/>
        </p:nvPicPr>
        <p:blipFill>
          <a:blip r:embed="rId4"/>
          <a:srcRect/>
          <a:stretch>
            <a:fillRect/>
          </a:stretch>
        </p:blipFill>
        <p:spPr>
          <a:xfrm>
            <a:off x="966696" y="403500"/>
            <a:ext cx="2996177" cy="1934241"/>
          </a:xfrm>
          <a:prstGeom prst="rect">
            <a:avLst/>
          </a:prstGeom>
        </p:spPr>
      </p:pic>
      <p:sp>
        <p:nvSpPr>
          <p:cNvPr id="8" name="TextBox 8"/>
          <p:cNvSpPr txBox="1"/>
          <p:nvPr/>
        </p:nvSpPr>
        <p:spPr>
          <a:xfrm>
            <a:off x="685801" y="2689696"/>
            <a:ext cx="4010631" cy="690189"/>
          </a:xfrm>
          <a:prstGeom prst="rect">
            <a:avLst/>
          </a:prstGeom>
        </p:spPr>
        <p:txBody>
          <a:bodyPr lIns="0" tIns="0" rIns="0" bIns="0" rtlCol="0" anchor="t">
            <a:spAutoFit/>
          </a:bodyPr>
          <a:lstStyle/>
          <a:p>
            <a:pPr defTabSz="609630">
              <a:lnSpc>
                <a:spcPts val="5326"/>
              </a:lnSpc>
              <a:spcBef>
                <a:spcPct val="0"/>
              </a:spcBef>
            </a:pPr>
            <a:r>
              <a:rPr lang="en-US" sz="5024">
                <a:solidFill>
                  <a:srgbClr val="103D65"/>
                </a:solidFill>
                <a:latin typeface="Poppins ExtraBold"/>
              </a:rPr>
              <a:t>THANK YOU</a:t>
            </a:r>
          </a:p>
        </p:txBody>
      </p:sp>
      <p:sp>
        <p:nvSpPr>
          <p:cNvPr id="9" name="TextBox 9"/>
          <p:cNvSpPr txBox="1"/>
          <p:nvPr/>
        </p:nvSpPr>
        <p:spPr>
          <a:xfrm>
            <a:off x="7718572" y="2274077"/>
            <a:ext cx="4005547" cy="1508042"/>
          </a:xfrm>
          <a:prstGeom prst="rect">
            <a:avLst/>
          </a:prstGeom>
        </p:spPr>
        <p:txBody>
          <a:bodyPr lIns="0" tIns="0" rIns="0" bIns="0" rtlCol="0" anchor="t">
            <a:spAutoFit/>
          </a:bodyPr>
          <a:lstStyle/>
          <a:p>
            <a:pPr algn="r" defTabSz="609630">
              <a:lnSpc>
                <a:spcPts val="11583"/>
              </a:lnSpc>
              <a:spcBef>
                <a:spcPct val="0"/>
              </a:spcBef>
            </a:pPr>
            <a:r>
              <a:rPr lang="en-US" sz="10927" dirty="0">
                <a:solidFill>
                  <a:srgbClr val="EEBB38"/>
                </a:solidFill>
                <a:latin typeface="Poppins ExtraBold"/>
              </a:rPr>
              <a:t>2023</a:t>
            </a:r>
          </a:p>
        </p:txBody>
      </p:sp>
      <p:sp>
        <p:nvSpPr>
          <p:cNvPr id="10" name="TextBox 10"/>
          <p:cNvSpPr txBox="1"/>
          <p:nvPr/>
        </p:nvSpPr>
        <p:spPr>
          <a:xfrm>
            <a:off x="5677836" y="3774184"/>
            <a:ext cx="6046283" cy="474617"/>
          </a:xfrm>
          <a:prstGeom prst="rect">
            <a:avLst/>
          </a:prstGeom>
        </p:spPr>
        <p:txBody>
          <a:bodyPr lIns="0" tIns="0" rIns="0" bIns="0" rtlCol="0" anchor="t">
            <a:spAutoFit/>
          </a:bodyPr>
          <a:lstStyle/>
          <a:p>
            <a:pPr algn="r" defTabSz="609630">
              <a:lnSpc>
                <a:spcPts val="3881"/>
              </a:lnSpc>
            </a:pPr>
            <a:r>
              <a:rPr lang="en-US" sz="2772" spc="781">
                <a:solidFill>
                  <a:srgbClr val="FFFFFF"/>
                </a:solidFill>
                <a:latin typeface="Poppins"/>
              </a:rPr>
              <a:t>PBS LESSONS</a:t>
            </a:r>
          </a:p>
        </p:txBody>
      </p:sp>
      <p:sp>
        <p:nvSpPr>
          <p:cNvPr id="11" name="TextBox 11"/>
          <p:cNvSpPr txBox="1"/>
          <p:nvPr/>
        </p:nvSpPr>
        <p:spPr>
          <a:xfrm>
            <a:off x="263809" y="4343401"/>
            <a:ext cx="4252317" cy="538994"/>
          </a:xfrm>
          <a:prstGeom prst="rect">
            <a:avLst/>
          </a:prstGeom>
        </p:spPr>
        <p:txBody>
          <a:bodyPr lIns="0" tIns="0" rIns="0" bIns="0" rtlCol="0" anchor="t">
            <a:spAutoFit/>
          </a:bodyPr>
          <a:lstStyle/>
          <a:p>
            <a:pPr algn="ctr" defTabSz="609630">
              <a:lnSpc>
                <a:spcPts val="2171"/>
              </a:lnSpc>
            </a:pPr>
            <a:r>
              <a:rPr lang="en-US" sz="1551" dirty="0">
                <a:solidFill>
                  <a:srgbClr val="103D65"/>
                </a:solidFill>
                <a:latin typeface="Open Sans Bold"/>
              </a:rPr>
              <a:t>Don't forget to check on your PBS Points on Compass!</a:t>
            </a:r>
          </a:p>
        </p:txBody>
      </p:sp>
      <p:sp>
        <p:nvSpPr>
          <p:cNvPr id="12" name="AutoShape 12"/>
          <p:cNvSpPr/>
          <p:nvPr/>
        </p:nvSpPr>
        <p:spPr>
          <a:xfrm>
            <a:off x="271830" y="3856733"/>
            <a:ext cx="4328160" cy="0"/>
          </a:xfrm>
          <a:prstGeom prst="line">
            <a:avLst/>
          </a:prstGeom>
          <a:ln w="47625" cap="flat">
            <a:solidFill>
              <a:srgbClr val="103D65"/>
            </a:solidFill>
            <a:prstDash val="solid"/>
            <a:headEnd type="none" w="sm" len="sm"/>
            <a:tailEnd type="none" w="sm" len="sm"/>
          </a:ln>
        </p:spPr>
      </p:sp>
      <p:pic>
        <p:nvPicPr>
          <p:cNvPr id="13" name="Picture 12">
            <a:extLst>
              <a:ext uri="{FF2B5EF4-FFF2-40B4-BE49-F238E27FC236}">
                <a16:creationId xmlns:a16="http://schemas.microsoft.com/office/drawing/2014/main" id="{45221D6A-F3C8-5514-AC65-DFA9974B673C}"/>
              </a:ext>
            </a:extLst>
          </p:cNvPr>
          <p:cNvPicPr>
            <a:picLocks noChangeAspect="1"/>
          </p:cNvPicPr>
          <p:nvPr/>
        </p:nvPicPr>
        <p:blipFill>
          <a:blip r:embed="rId5"/>
          <a:stretch>
            <a:fillRect/>
          </a:stretch>
        </p:blipFill>
        <p:spPr>
          <a:xfrm>
            <a:off x="131941" y="4888465"/>
            <a:ext cx="4516052" cy="134053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parkler at night with Christmas tree">
            <a:extLst>
              <a:ext uri="{FF2B5EF4-FFF2-40B4-BE49-F238E27FC236}">
                <a16:creationId xmlns:a16="http://schemas.microsoft.com/office/drawing/2014/main" id="{8D722485-3C1F-4B67-970C-F0B2E47B5A75}"/>
              </a:ext>
            </a:extLst>
          </p:cNvPr>
          <p:cNvPicPr>
            <a:picLocks noChangeAspect="1"/>
          </p:cNvPicPr>
          <p:nvPr/>
        </p:nvPicPr>
        <p:blipFill rotWithShape="1">
          <a:blip r:embed="rId2">
            <a:alphaModFix amt="50000"/>
          </a:blip>
          <a:srcRect t="6721" b="9009"/>
          <a:stretch/>
        </p:blipFill>
        <p:spPr>
          <a:xfrm>
            <a:off x="20" y="1"/>
            <a:ext cx="12191980" cy="6857999"/>
          </a:xfrm>
          <a:prstGeom prst="rect">
            <a:avLst/>
          </a:prstGeom>
        </p:spPr>
      </p:pic>
      <p:sp>
        <p:nvSpPr>
          <p:cNvPr id="2" name="Title 1">
            <a:extLst>
              <a:ext uri="{FF2B5EF4-FFF2-40B4-BE49-F238E27FC236}">
                <a16:creationId xmlns:a16="http://schemas.microsoft.com/office/drawing/2014/main" id="{A595A4F6-8042-4D45-AF3E-1C400B3B13B3}"/>
              </a:ext>
            </a:extLst>
          </p:cNvPr>
          <p:cNvSpPr>
            <a:spLocks noGrp="1"/>
          </p:cNvSpPr>
          <p:nvPr>
            <p:ph type="ctrTitle"/>
          </p:nvPr>
        </p:nvSpPr>
        <p:spPr>
          <a:xfrm>
            <a:off x="1524000" y="1122362"/>
            <a:ext cx="9144000" cy="2900518"/>
          </a:xfrm>
        </p:spPr>
        <p:txBody>
          <a:bodyPr>
            <a:normAutofit/>
          </a:bodyPr>
          <a:lstStyle/>
          <a:p>
            <a:r>
              <a:rPr lang="en-AU" dirty="0">
                <a:solidFill>
                  <a:srgbClr val="FFFFFF"/>
                </a:solidFill>
              </a:rPr>
              <a:t>Welcome to Maths! </a:t>
            </a:r>
          </a:p>
        </p:txBody>
      </p:sp>
    </p:spTree>
    <p:extLst>
      <p:ext uri="{BB962C8B-B14F-4D97-AF65-F5344CB8AC3E}">
        <p14:creationId xmlns:p14="http://schemas.microsoft.com/office/powerpoint/2010/main" val="254861051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F9D005E-B3FA-4F48-B9B8-AECBA4971BC1}"/>
              </a:ext>
            </a:extLst>
          </p:cNvPr>
          <p:cNvPicPr>
            <a:picLocks noChangeAspect="1"/>
          </p:cNvPicPr>
          <p:nvPr/>
        </p:nvPicPr>
        <p:blipFill rotWithShape="1">
          <a:blip r:embed="rId2">
            <a:alphaModFix amt="35000"/>
          </a:blip>
          <a:srcRect t="7810" b="7921"/>
          <a:stretch/>
        </p:blipFill>
        <p:spPr>
          <a:xfrm>
            <a:off x="20" y="10"/>
            <a:ext cx="12191980" cy="6857990"/>
          </a:xfrm>
          <a:prstGeom prst="rect">
            <a:avLst/>
          </a:prstGeom>
        </p:spPr>
      </p:pic>
      <p:sp>
        <p:nvSpPr>
          <p:cNvPr id="2" name="Title 1">
            <a:extLst>
              <a:ext uri="{FF2B5EF4-FFF2-40B4-BE49-F238E27FC236}">
                <a16:creationId xmlns:a16="http://schemas.microsoft.com/office/drawing/2014/main" id="{981D9124-9C3D-4B1C-BF10-60711671B16C}"/>
              </a:ext>
            </a:extLst>
          </p:cNvPr>
          <p:cNvSpPr>
            <a:spLocks noGrp="1"/>
          </p:cNvSpPr>
          <p:nvPr>
            <p:ph type="title"/>
          </p:nvPr>
        </p:nvSpPr>
        <p:spPr>
          <a:xfrm>
            <a:off x="838200" y="365125"/>
            <a:ext cx="10515600" cy="1325563"/>
          </a:xfrm>
        </p:spPr>
        <p:txBody>
          <a:bodyPr>
            <a:normAutofit/>
          </a:bodyPr>
          <a:lstStyle/>
          <a:p>
            <a:r>
              <a:rPr lang="en-AU">
                <a:solidFill>
                  <a:srgbClr val="FFFFFF"/>
                </a:solidFill>
              </a:rPr>
              <a:t>Today we are going to:</a:t>
            </a:r>
          </a:p>
        </p:txBody>
      </p:sp>
      <p:graphicFrame>
        <p:nvGraphicFramePr>
          <p:cNvPr id="5" name="Content Placeholder 2">
            <a:extLst>
              <a:ext uri="{FF2B5EF4-FFF2-40B4-BE49-F238E27FC236}">
                <a16:creationId xmlns:a16="http://schemas.microsoft.com/office/drawing/2014/main" id="{399D9A5B-5893-43FA-B8C1-C56F0D075147}"/>
              </a:ext>
            </a:extLst>
          </p:cNvPr>
          <p:cNvGraphicFramePr>
            <a:graphicFrameLocks noGrp="1"/>
          </p:cNvGraphicFramePr>
          <p:nvPr>
            <p:ph idx="1"/>
            <p:extLst>
              <p:ext uri="{D42A27DB-BD31-4B8C-83A1-F6EECF244321}">
                <p14:modId xmlns:p14="http://schemas.microsoft.com/office/powerpoint/2010/main" val="216233716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687009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6F84648-FE8D-4C7F-AEE8-0C737B499511}"/>
              </a:ext>
            </a:extLst>
          </p:cNvPr>
          <p:cNvSpPr>
            <a:spLocks noGrp="1"/>
          </p:cNvSpPr>
          <p:nvPr>
            <p:ph type="title"/>
          </p:nvPr>
        </p:nvSpPr>
        <p:spPr>
          <a:xfrm>
            <a:off x="6094105" y="802955"/>
            <a:ext cx="4977976" cy="1454051"/>
          </a:xfrm>
        </p:spPr>
        <p:txBody>
          <a:bodyPr>
            <a:normAutofit/>
          </a:bodyPr>
          <a:lstStyle/>
          <a:p>
            <a:r>
              <a:rPr lang="en-AU">
                <a:solidFill>
                  <a:srgbClr val="000000"/>
                </a:solidFill>
              </a:rPr>
              <a:t>What are our expectations? </a:t>
            </a:r>
          </a:p>
        </p:txBody>
      </p:sp>
      <p:sp>
        <p:nvSpPr>
          <p:cNvPr id="20"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 name="Graphic 6" descr="Classroom">
            <a:extLst>
              <a:ext uri="{FF2B5EF4-FFF2-40B4-BE49-F238E27FC236}">
                <a16:creationId xmlns:a16="http://schemas.microsoft.com/office/drawing/2014/main" id="{70CA5FF2-2CA5-48BA-8934-C77E5D02C4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2FB43B21-32A2-4F7D-B7A9-A05409529379}"/>
              </a:ext>
            </a:extLst>
          </p:cNvPr>
          <p:cNvSpPr>
            <a:spLocks noGrp="1"/>
          </p:cNvSpPr>
          <p:nvPr>
            <p:ph idx="1"/>
          </p:nvPr>
        </p:nvSpPr>
        <p:spPr>
          <a:xfrm>
            <a:off x="6090574" y="2421682"/>
            <a:ext cx="4977578" cy="3639289"/>
          </a:xfrm>
        </p:spPr>
        <p:txBody>
          <a:bodyPr anchor="ctr">
            <a:normAutofit/>
          </a:bodyPr>
          <a:lstStyle/>
          <a:p>
            <a:r>
              <a:rPr lang="en-AU" sz="1400">
                <a:solidFill>
                  <a:srgbClr val="000000"/>
                </a:solidFill>
              </a:rPr>
              <a:t>Arrive on time for lessons </a:t>
            </a:r>
          </a:p>
          <a:p>
            <a:r>
              <a:rPr lang="en-AU" sz="1400">
                <a:solidFill>
                  <a:srgbClr val="000000"/>
                </a:solidFill>
              </a:rPr>
              <a:t>Line up sensibly outside and enter the classroom quietly</a:t>
            </a:r>
          </a:p>
          <a:p>
            <a:r>
              <a:rPr lang="en-AU" sz="1400">
                <a:solidFill>
                  <a:srgbClr val="000000"/>
                </a:solidFill>
              </a:rPr>
              <a:t>Make sure you have the correct equipment / books out on the table </a:t>
            </a:r>
          </a:p>
          <a:p>
            <a:r>
              <a:rPr lang="en-AU" sz="1400">
                <a:solidFill>
                  <a:srgbClr val="000000"/>
                </a:solidFill>
              </a:rPr>
              <a:t>Listen carefully to instructions</a:t>
            </a:r>
          </a:p>
          <a:p>
            <a:r>
              <a:rPr lang="en-AU" sz="1400">
                <a:solidFill>
                  <a:srgbClr val="000000"/>
                </a:solidFill>
              </a:rPr>
              <a:t>No shouting out</a:t>
            </a:r>
          </a:p>
          <a:p>
            <a:r>
              <a:rPr lang="en-AU" sz="1400">
                <a:solidFill>
                  <a:srgbClr val="000000"/>
                </a:solidFill>
              </a:rPr>
              <a:t>No talking when others are talking - whether it's the teacher or another member of the class</a:t>
            </a:r>
          </a:p>
          <a:p>
            <a:r>
              <a:rPr lang="en-AU" sz="1400">
                <a:solidFill>
                  <a:srgbClr val="000000"/>
                </a:solidFill>
              </a:rPr>
              <a:t>Be respectful at all times and show empathy to each other</a:t>
            </a:r>
          </a:p>
          <a:p>
            <a:r>
              <a:rPr lang="en-AU" sz="1400">
                <a:solidFill>
                  <a:srgbClr val="000000"/>
                </a:solidFill>
              </a:rPr>
              <a:t>Positive, hard-working attitude - consequences</a:t>
            </a:r>
          </a:p>
          <a:p>
            <a:r>
              <a:rPr lang="en-AU" sz="1400">
                <a:solidFill>
                  <a:srgbClr val="000000"/>
                </a:solidFill>
              </a:rPr>
              <a:t>All lesson tasks / activities must be attempted - effort </a:t>
            </a:r>
          </a:p>
          <a:p>
            <a:r>
              <a:rPr lang="en-AU" sz="1400">
                <a:solidFill>
                  <a:srgbClr val="000000"/>
                </a:solidFill>
              </a:rPr>
              <a:t>All homework must be completed when required </a:t>
            </a:r>
          </a:p>
          <a:p>
            <a:endParaRPr lang="en-AU" sz="1400">
              <a:solidFill>
                <a:srgbClr val="000000"/>
              </a:solidFill>
            </a:endParaRPr>
          </a:p>
        </p:txBody>
      </p:sp>
    </p:spTree>
    <p:extLst>
      <p:ext uri="{BB962C8B-B14F-4D97-AF65-F5344CB8AC3E}">
        <p14:creationId xmlns:p14="http://schemas.microsoft.com/office/powerpoint/2010/main" val="2758215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148E8B-9F67-4C03-AD51-1B3181A2A304}"/>
              </a:ext>
            </a:extLst>
          </p:cNvPr>
          <p:cNvSpPr>
            <a:spLocks noGrp="1"/>
          </p:cNvSpPr>
          <p:nvPr>
            <p:ph type="title"/>
          </p:nvPr>
        </p:nvSpPr>
        <p:spPr>
          <a:xfrm>
            <a:off x="762000" y="559678"/>
            <a:ext cx="3567915" cy="4952492"/>
          </a:xfrm>
        </p:spPr>
        <p:txBody>
          <a:bodyPr>
            <a:normAutofit/>
          </a:bodyPr>
          <a:lstStyle/>
          <a:p>
            <a:r>
              <a:rPr lang="en-AU">
                <a:solidFill>
                  <a:schemeClr val="bg1"/>
                </a:solidFill>
              </a:rPr>
              <a:t>Entering the classroom</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CCBF831-1ECD-47FA-93EE-F30AAE9B1C9A}"/>
              </a:ext>
            </a:extLst>
          </p:cNvPr>
          <p:cNvGraphicFramePr>
            <a:graphicFrameLocks noGrp="1"/>
          </p:cNvGraphicFramePr>
          <p:nvPr>
            <p:ph idx="1"/>
            <p:extLst>
              <p:ext uri="{D42A27DB-BD31-4B8C-83A1-F6EECF244321}">
                <p14:modId xmlns:p14="http://schemas.microsoft.com/office/powerpoint/2010/main" val="3151233113"/>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5365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68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8324C5-B678-4AF4-BBFE-31D8D3FA9BDC}"/>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Please put your name on BOTH folder and exercise book </a:t>
            </a:r>
          </a:p>
        </p:txBody>
      </p:sp>
      <p:sp>
        <p:nvSpPr>
          <p:cNvPr id="19"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shape&#10;&#10;Description automatically generated">
            <a:extLst>
              <a:ext uri="{FF2B5EF4-FFF2-40B4-BE49-F238E27FC236}">
                <a16:creationId xmlns:a16="http://schemas.microsoft.com/office/drawing/2014/main" id="{37667FAB-4AC8-4D7B-9488-B6BF253038C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500"/>
          <a:stretch/>
        </p:blipFill>
        <p:spPr>
          <a:xfrm>
            <a:off x="976251" y="942538"/>
            <a:ext cx="7163222" cy="4808332"/>
          </a:xfrm>
          <a:prstGeom prst="rect">
            <a:avLst/>
          </a:prstGeom>
          <a:effectLst/>
        </p:spPr>
      </p:pic>
      <p:sp>
        <p:nvSpPr>
          <p:cNvPr id="6" name="Oval 5">
            <a:extLst>
              <a:ext uri="{FF2B5EF4-FFF2-40B4-BE49-F238E27FC236}">
                <a16:creationId xmlns:a16="http://schemas.microsoft.com/office/drawing/2014/main" id="{8E6085B7-E652-46CF-84DE-464E55F0D307}"/>
              </a:ext>
            </a:extLst>
          </p:cNvPr>
          <p:cNvSpPr/>
          <p:nvPr/>
        </p:nvSpPr>
        <p:spPr>
          <a:xfrm>
            <a:off x="3028949" y="2392254"/>
            <a:ext cx="1895475" cy="147637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93BA0628-5054-4FA3-80C1-63223826E407}"/>
              </a:ext>
            </a:extLst>
          </p:cNvPr>
          <p:cNvSpPr/>
          <p:nvPr/>
        </p:nvSpPr>
        <p:spPr>
          <a:xfrm>
            <a:off x="5538577" y="2393894"/>
            <a:ext cx="1895475" cy="147637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89760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7E2612-3D1D-439A-808D-0616C1F6C315}"/>
              </a:ext>
            </a:extLst>
          </p:cNvPr>
          <p:cNvSpPr>
            <a:spLocks noGrp="1"/>
          </p:cNvSpPr>
          <p:nvPr>
            <p:ph type="title"/>
          </p:nvPr>
        </p:nvSpPr>
        <p:spPr>
          <a:xfrm>
            <a:off x="838199" y="548464"/>
            <a:ext cx="3807187" cy="2228074"/>
          </a:xfrm>
        </p:spPr>
        <p:txBody>
          <a:bodyPr>
            <a:normAutofit/>
          </a:bodyPr>
          <a:lstStyle/>
          <a:p>
            <a:r>
              <a:rPr lang="en-AU" sz="4000" dirty="0"/>
              <a:t>Standards </a:t>
            </a:r>
          </a:p>
        </p:txBody>
      </p:sp>
      <p:sp>
        <p:nvSpPr>
          <p:cNvPr id="24" name="Content Placeholder 7">
            <a:extLst>
              <a:ext uri="{FF2B5EF4-FFF2-40B4-BE49-F238E27FC236}">
                <a16:creationId xmlns:a16="http://schemas.microsoft.com/office/drawing/2014/main" id="{D4EB1747-6520-48E4-A6EE-E990BEBBD1ED}"/>
              </a:ext>
            </a:extLst>
          </p:cNvPr>
          <p:cNvSpPr>
            <a:spLocks noGrp="1"/>
          </p:cNvSpPr>
          <p:nvPr>
            <p:ph idx="1"/>
          </p:nvPr>
        </p:nvSpPr>
        <p:spPr>
          <a:xfrm>
            <a:off x="838201" y="2962279"/>
            <a:ext cx="3799425" cy="3143241"/>
          </a:xfrm>
        </p:spPr>
        <p:txBody>
          <a:bodyPr>
            <a:normAutofit/>
          </a:bodyPr>
          <a:lstStyle/>
          <a:p>
            <a:r>
              <a:rPr lang="en-US" sz="2000" dirty="0"/>
              <a:t>This is how you are expected to complete work and notes.</a:t>
            </a:r>
          </a:p>
          <a:p>
            <a:endParaRPr lang="en-US" sz="2000" dirty="0"/>
          </a:p>
          <a:p>
            <a:r>
              <a:rPr lang="en-US" sz="2000" dirty="0"/>
              <a:t>USE BOTH SIDES OF THE PAPER IN YOUR BOOKS!</a:t>
            </a:r>
          </a:p>
        </p:txBody>
      </p:sp>
      <p:pic>
        <p:nvPicPr>
          <p:cNvPr id="4" name="Content Placeholder 3">
            <a:extLst>
              <a:ext uri="{FF2B5EF4-FFF2-40B4-BE49-F238E27FC236}">
                <a16:creationId xmlns:a16="http://schemas.microsoft.com/office/drawing/2014/main" id="{F9276A0C-DEB2-4A09-A73E-1683B82B18EB}"/>
              </a:ext>
            </a:extLst>
          </p:cNvPr>
          <p:cNvPicPr>
            <a:picLocks noChangeAspect="1"/>
          </p:cNvPicPr>
          <p:nvPr/>
        </p:nvPicPr>
        <p:blipFill rotWithShape="1">
          <a:blip r:embed="rId2"/>
          <a:srcRect t="4474" b="9581"/>
          <a:stretch/>
        </p:blipFill>
        <p:spPr>
          <a:xfrm>
            <a:off x="5010386" y="10"/>
            <a:ext cx="7181613" cy="6857990"/>
          </a:xfrm>
          <a:prstGeom prst="rect">
            <a:avLst/>
          </a:prstGeom>
          <a:effectLst/>
        </p:spPr>
      </p:pic>
    </p:spTree>
    <p:extLst>
      <p:ext uri="{BB962C8B-B14F-4D97-AF65-F5344CB8AC3E}">
        <p14:creationId xmlns:p14="http://schemas.microsoft.com/office/powerpoint/2010/main" val="2265919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FC4A810-C2D3-4E56-A434-590F68EDD83C}"/>
              </a:ext>
            </a:extLst>
          </p:cNvPr>
          <p:cNvSpPr>
            <a:spLocks noGrp="1"/>
          </p:cNvSpPr>
          <p:nvPr>
            <p:ph type="title"/>
          </p:nvPr>
        </p:nvSpPr>
        <p:spPr>
          <a:xfrm>
            <a:off x="640079" y="2053641"/>
            <a:ext cx="3669161" cy="2760098"/>
          </a:xfrm>
        </p:spPr>
        <p:txBody>
          <a:bodyPr>
            <a:normAutofit/>
          </a:bodyPr>
          <a:lstStyle/>
          <a:p>
            <a:r>
              <a:rPr lang="en-AU">
                <a:solidFill>
                  <a:srgbClr val="FFFFFF"/>
                </a:solidFill>
              </a:rPr>
              <a:t>Lesson objective</a:t>
            </a:r>
          </a:p>
        </p:txBody>
      </p:sp>
      <p:sp>
        <p:nvSpPr>
          <p:cNvPr id="3" name="Content Placeholder 2">
            <a:extLst>
              <a:ext uri="{FF2B5EF4-FFF2-40B4-BE49-F238E27FC236}">
                <a16:creationId xmlns:a16="http://schemas.microsoft.com/office/drawing/2014/main" id="{4DD29EC1-555E-44B1-9B02-3B9C2ED3DDDA}"/>
              </a:ext>
            </a:extLst>
          </p:cNvPr>
          <p:cNvSpPr>
            <a:spLocks noGrp="1"/>
          </p:cNvSpPr>
          <p:nvPr>
            <p:ph idx="1"/>
          </p:nvPr>
        </p:nvSpPr>
        <p:spPr>
          <a:xfrm>
            <a:off x="6090574" y="801866"/>
            <a:ext cx="5306084" cy="5230634"/>
          </a:xfrm>
        </p:spPr>
        <p:txBody>
          <a:bodyPr anchor="ctr">
            <a:normAutofit/>
          </a:bodyPr>
          <a:lstStyle/>
          <a:p>
            <a:pPr marL="0" indent="0" algn="ctr">
              <a:buNone/>
            </a:pPr>
            <a:r>
              <a:rPr lang="en-AU" sz="2400" dirty="0">
                <a:solidFill>
                  <a:srgbClr val="000000"/>
                </a:solidFill>
              </a:rPr>
              <a:t>Title: </a:t>
            </a:r>
            <a:r>
              <a:rPr lang="en-AU" sz="2400" u="sng" dirty="0">
                <a:solidFill>
                  <a:schemeClr val="accent1"/>
                </a:solidFill>
              </a:rPr>
              <a:t>Negative numbers and opposite statements </a:t>
            </a:r>
          </a:p>
          <a:p>
            <a:pPr marL="0" indent="0" algn="ctr">
              <a:buNone/>
            </a:pPr>
            <a:r>
              <a:rPr lang="en-AU" sz="2400" dirty="0">
                <a:solidFill>
                  <a:schemeClr val="accent1"/>
                </a:solidFill>
              </a:rPr>
              <a:t>Aim:</a:t>
            </a:r>
          </a:p>
          <a:p>
            <a:pPr>
              <a:buFont typeface="Wingdings" panose="05000000000000000000" pitchFamily="2" charset="2"/>
              <a:buChar char="q"/>
            </a:pPr>
            <a:r>
              <a:rPr lang="en-AU" sz="2400" dirty="0">
                <a:solidFill>
                  <a:schemeClr val="accent1"/>
                </a:solidFill>
              </a:rPr>
              <a:t> I can complete a number line. </a:t>
            </a:r>
          </a:p>
          <a:p>
            <a:pPr>
              <a:buFont typeface="Wingdings" panose="05000000000000000000" pitchFamily="2" charset="2"/>
              <a:buChar char="q"/>
            </a:pPr>
            <a:r>
              <a:rPr lang="en-AU" sz="2400" dirty="0">
                <a:solidFill>
                  <a:schemeClr val="accent1"/>
                </a:solidFill>
              </a:rPr>
              <a:t> I can state the opposite of a number. </a:t>
            </a:r>
          </a:p>
          <a:p>
            <a:pPr marL="0" indent="0">
              <a:buNone/>
            </a:pPr>
            <a:r>
              <a:rPr lang="en-AU" sz="2400" dirty="0">
                <a:solidFill>
                  <a:schemeClr val="accent1"/>
                </a:solidFill>
              </a:rPr>
              <a:t>Plan:</a:t>
            </a:r>
          </a:p>
          <a:p>
            <a:pPr>
              <a:buFontTx/>
              <a:buChar char="-"/>
            </a:pPr>
            <a:r>
              <a:rPr lang="en-AU" sz="2400" dirty="0">
                <a:solidFill>
                  <a:schemeClr val="accent1"/>
                </a:solidFill>
              </a:rPr>
              <a:t>Class routines </a:t>
            </a:r>
          </a:p>
          <a:p>
            <a:pPr>
              <a:buFontTx/>
              <a:buChar char="-"/>
            </a:pPr>
            <a:r>
              <a:rPr lang="en-AU" sz="2400" dirty="0">
                <a:solidFill>
                  <a:schemeClr val="accent1"/>
                </a:solidFill>
              </a:rPr>
              <a:t>Mini whiteboards</a:t>
            </a:r>
          </a:p>
          <a:p>
            <a:pPr>
              <a:buFontTx/>
              <a:buChar char="-"/>
            </a:pPr>
            <a:r>
              <a:rPr lang="en-AU" sz="2400" dirty="0">
                <a:solidFill>
                  <a:schemeClr val="accent1"/>
                </a:solidFill>
              </a:rPr>
              <a:t>Topic discussion </a:t>
            </a:r>
          </a:p>
          <a:p>
            <a:pPr>
              <a:buFontTx/>
              <a:buChar char="-"/>
            </a:pPr>
            <a:r>
              <a:rPr lang="en-AU" sz="2400" dirty="0">
                <a:solidFill>
                  <a:schemeClr val="accent1"/>
                </a:solidFill>
              </a:rPr>
              <a:t>Skills practice</a:t>
            </a:r>
          </a:p>
          <a:p>
            <a:pPr>
              <a:buFontTx/>
              <a:buChar char="-"/>
            </a:pPr>
            <a:endParaRPr lang="en-AU" sz="2400" dirty="0">
              <a:solidFill>
                <a:schemeClr val="accent1"/>
              </a:solidFill>
            </a:endParaRPr>
          </a:p>
        </p:txBody>
      </p:sp>
    </p:spTree>
    <p:extLst>
      <p:ext uri="{BB962C8B-B14F-4D97-AF65-F5344CB8AC3E}">
        <p14:creationId xmlns:p14="http://schemas.microsoft.com/office/powerpoint/2010/main" val="920573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93898FF-D987-4B0E-BFB4-85F5EB356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54E6D0-A14C-40BE-8E45-081517266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5516C1EB-8D62-4BF0-92B5-02E6AE43B1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6" name="Rectangle 15">
            <a:extLst>
              <a:ext uri="{FF2B5EF4-FFF2-40B4-BE49-F238E27FC236}">
                <a16:creationId xmlns:a16="http://schemas.microsoft.com/office/drawing/2014/main" id="{A737E5B8-8F31-4942-B159-B213C4D6D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78F530DA-C7D1-4968-8F8A-8700C2BB2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552813"/>
            <a:ext cx="11099352" cy="5905972"/>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5" name="Content Placeholder 3">
            <a:extLst>
              <a:ext uri="{FF2B5EF4-FFF2-40B4-BE49-F238E27FC236}">
                <a16:creationId xmlns:a16="http://schemas.microsoft.com/office/drawing/2014/main" id="{50308E38-981C-4E10-9333-8253F4B22446}"/>
              </a:ext>
            </a:extLst>
          </p:cNvPr>
          <p:cNvPicPr>
            <a:picLocks noGrp="1" noChangeAspect="1"/>
          </p:cNvPicPr>
          <p:nvPr>
            <p:ph idx="1"/>
          </p:nvPr>
        </p:nvPicPr>
        <p:blipFill rotWithShape="1">
          <a:blip r:embed="rId3"/>
          <a:srcRect r="2" b="12007"/>
          <a:stretch/>
        </p:blipFill>
        <p:spPr>
          <a:xfrm>
            <a:off x="711805" y="728906"/>
            <a:ext cx="10770209" cy="5567860"/>
          </a:xfrm>
          <a:prstGeom prst="rect">
            <a:avLst/>
          </a:prstGeom>
        </p:spPr>
      </p:pic>
    </p:spTree>
    <p:extLst>
      <p:ext uri="{BB962C8B-B14F-4D97-AF65-F5344CB8AC3E}">
        <p14:creationId xmlns:p14="http://schemas.microsoft.com/office/powerpoint/2010/main" val="404063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5317" y="-115791"/>
            <a:ext cx="4452801" cy="7268199"/>
            <a:chOff x="0" y="0"/>
            <a:chExt cx="1759132" cy="2871387"/>
          </a:xfrm>
        </p:grpSpPr>
        <p:sp>
          <p:nvSpPr>
            <p:cNvPr id="3" name="Freeform 3"/>
            <p:cNvSpPr/>
            <p:nvPr/>
          </p:nvSpPr>
          <p:spPr>
            <a:xfrm>
              <a:off x="0" y="0"/>
              <a:ext cx="1759132" cy="2871387"/>
            </a:xfrm>
            <a:custGeom>
              <a:avLst/>
              <a:gdLst/>
              <a:ahLst/>
              <a:cxnLst/>
              <a:rect l="l" t="t" r="r" b="b"/>
              <a:pathLst>
                <a:path w="1759132" h="2871387">
                  <a:moveTo>
                    <a:pt x="0" y="0"/>
                  </a:moveTo>
                  <a:lnTo>
                    <a:pt x="1759132" y="0"/>
                  </a:lnTo>
                  <a:lnTo>
                    <a:pt x="1759132" y="2871387"/>
                  </a:lnTo>
                  <a:lnTo>
                    <a:pt x="0" y="2871387"/>
                  </a:lnTo>
                  <a:close/>
                </a:path>
              </a:pathLst>
            </a:custGeom>
            <a:solidFill>
              <a:srgbClr val="103D65"/>
            </a:solidFill>
          </p:spPr>
        </p:sp>
        <p:sp>
          <p:nvSpPr>
            <p:cNvPr id="4" name="TextBox 4"/>
            <p:cNvSpPr txBox="1"/>
            <p:nvPr/>
          </p:nvSpPr>
          <p:spPr>
            <a:xfrm>
              <a:off x="0" y="-66675"/>
              <a:ext cx="812800" cy="879475"/>
            </a:xfrm>
            <a:prstGeom prst="rect">
              <a:avLst/>
            </a:prstGeom>
          </p:spPr>
          <p:txBody>
            <a:bodyPr lIns="33867" tIns="33867" rIns="33867" bIns="33867" rtlCol="0" anchor="ctr"/>
            <a:lstStyle/>
            <a:p>
              <a:pPr algn="ctr" defTabSz="609630">
                <a:lnSpc>
                  <a:spcPts val="2412"/>
                </a:lnSpc>
              </a:pPr>
              <a:endParaRPr sz="1200">
                <a:solidFill>
                  <a:prstClr val="black"/>
                </a:solidFill>
                <a:latin typeface="Calibri"/>
              </a:endParaRPr>
            </a:p>
          </p:txBody>
        </p:sp>
      </p:grpSp>
      <p:grpSp>
        <p:nvGrpSpPr>
          <p:cNvPr id="5" name="Group 5"/>
          <p:cNvGrpSpPr/>
          <p:nvPr/>
        </p:nvGrpSpPr>
        <p:grpSpPr>
          <a:xfrm>
            <a:off x="-562629" y="2187983"/>
            <a:ext cx="1061759" cy="1875883"/>
            <a:chOff x="0" y="0"/>
            <a:chExt cx="230024" cy="406400"/>
          </a:xfrm>
        </p:grpSpPr>
        <p:sp>
          <p:nvSpPr>
            <p:cNvPr id="6" name="Freeform 6"/>
            <p:cNvSpPr/>
            <p:nvPr/>
          </p:nvSpPr>
          <p:spPr>
            <a:xfrm>
              <a:off x="0" y="0"/>
              <a:ext cx="230025" cy="406400"/>
            </a:xfrm>
            <a:custGeom>
              <a:avLst/>
              <a:gdLst/>
              <a:ahLst/>
              <a:cxnLst/>
              <a:rect l="l" t="t" r="r" b="b"/>
              <a:pathLst>
                <a:path w="230025" h="406400">
                  <a:moveTo>
                    <a:pt x="230025" y="0"/>
                  </a:moveTo>
                  <a:lnTo>
                    <a:pt x="0" y="0"/>
                  </a:lnTo>
                  <a:lnTo>
                    <a:pt x="101600" y="203200"/>
                  </a:lnTo>
                  <a:lnTo>
                    <a:pt x="0" y="406400"/>
                  </a:lnTo>
                  <a:lnTo>
                    <a:pt x="230025" y="406400"/>
                  </a:lnTo>
                  <a:lnTo>
                    <a:pt x="128424" y="203200"/>
                  </a:lnTo>
                  <a:lnTo>
                    <a:pt x="230025" y="0"/>
                  </a:lnTo>
                  <a:close/>
                </a:path>
              </a:pathLst>
            </a:custGeom>
            <a:solidFill>
              <a:srgbClr val="EEBB38"/>
            </a:solidFill>
          </p:spPr>
        </p:sp>
        <p:sp>
          <p:nvSpPr>
            <p:cNvPr id="7" name="TextBox 7"/>
            <p:cNvSpPr txBox="1"/>
            <p:nvPr/>
          </p:nvSpPr>
          <p:spPr>
            <a:xfrm>
              <a:off x="88900" y="-38100"/>
              <a:ext cx="635000" cy="4445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2892" y="1996734"/>
            <a:ext cx="2827395" cy="2258382"/>
          </a:xfrm>
          <a:prstGeom prst="rect">
            <a:avLst/>
          </a:prstGeom>
        </p:spPr>
      </p:pic>
      <p:sp>
        <p:nvSpPr>
          <p:cNvPr id="9" name="TextBox 9"/>
          <p:cNvSpPr txBox="1"/>
          <p:nvPr/>
        </p:nvSpPr>
        <p:spPr>
          <a:xfrm>
            <a:off x="4404049" y="698500"/>
            <a:ext cx="6469197" cy="456343"/>
          </a:xfrm>
          <a:prstGeom prst="rect">
            <a:avLst/>
          </a:prstGeom>
        </p:spPr>
        <p:txBody>
          <a:bodyPr lIns="0" tIns="0" rIns="0" bIns="0" rtlCol="0" anchor="t">
            <a:spAutoFit/>
          </a:bodyPr>
          <a:lstStyle/>
          <a:p>
            <a:pPr defTabSz="609630">
              <a:lnSpc>
                <a:spcPts val="3534"/>
              </a:lnSpc>
              <a:spcBef>
                <a:spcPct val="0"/>
              </a:spcBef>
            </a:pPr>
            <a:r>
              <a:rPr lang="en-US" sz="3334" dirty="0">
                <a:solidFill>
                  <a:srgbClr val="103D65"/>
                </a:solidFill>
                <a:latin typeface="Poppins ExtraBold"/>
              </a:rPr>
              <a:t>REAL MATRIX</a:t>
            </a:r>
          </a:p>
        </p:txBody>
      </p:sp>
      <p:sp>
        <p:nvSpPr>
          <p:cNvPr id="10" name="TextBox 10"/>
          <p:cNvSpPr txBox="1"/>
          <p:nvPr/>
        </p:nvSpPr>
        <p:spPr>
          <a:xfrm>
            <a:off x="4404049" y="2200684"/>
            <a:ext cx="6952847" cy="1889620"/>
          </a:xfrm>
          <a:prstGeom prst="rect">
            <a:avLst/>
          </a:prstGeom>
        </p:spPr>
        <p:txBody>
          <a:bodyPr lIns="0" tIns="0" rIns="0" bIns="0" rtlCol="0" anchor="t">
            <a:spAutoFit/>
          </a:bodyPr>
          <a:lstStyle/>
          <a:p>
            <a:pPr defTabSz="609630">
              <a:lnSpc>
                <a:spcPts val="2120"/>
              </a:lnSpc>
              <a:spcBef>
                <a:spcPct val="0"/>
              </a:spcBef>
            </a:pPr>
            <a:r>
              <a:rPr lang="en-US" sz="2000" dirty="0">
                <a:solidFill>
                  <a:srgbClr val="103D65"/>
                </a:solidFill>
                <a:latin typeface="Poppins"/>
              </a:rPr>
              <a:t>The REAL Matrix includes our school wide expectations that students should display regarding certain situations. They are:</a:t>
            </a:r>
          </a:p>
          <a:p>
            <a:pPr defTabSz="609630">
              <a:lnSpc>
                <a:spcPts val="2120"/>
              </a:lnSpc>
              <a:spcBef>
                <a:spcPct val="0"/>
              </a:spcBef>
            </a:pPr>
            <a:endParaRPr lang="en-US" sz="2000" dirty="0">
              <a:solidFill>
                <a:srgbClr val="103D65"/>
              </a:solidFill>
              <a:latin typeface="Poppins"/>
            </a:endParaRPr>
          </a:p>
          <a:p>
            <a:pPr marL="304815" indent="-304815" defTabSz="609630">
              <a:lnSpc>
                <a:spcPts val="2120"/>
              </a:lnSpc>
              <a:spcBef>
                <a:spcPct val="0"/>
              </a:spcBef>
              <a:buFont typeface="Arial" panose="020B0604020202020204" pitchFamily="34" charset="0"/>
              <a:buChar char="•"/>
            </a:pPr>
            <a:r>
              <a:rPr lang="en-US" sz="2000" dirty="0">
                <a:solidFill>
                  <a:srgbClr val="103D65"/>
                </a:solidFill>
                <a:latin typeface="Poppins"/>
              </a:rPr>
              <a:t>All Settings</a:t>
            </a:r>
          </a:p>
          <a:p>
            <a:pPr marL="304815" indent="-304815" defTabSz="609630">
              <a:lnSpc>
                <a:spcPts val="2120"/>
              </a:lnSpc>
              <a:spcBef>
                <a:spcPct val="0"/>
              </a:spcBef>
              <a:buFont typeface="Arial" panose="020B0604020202020204" pitchFamily="34" charset="0"/>
              <a:buChar char="•"/>
            </a:pPr>
            <a:r>
              <a:rPr lang="en-US" sz="2000" dirty="0">
                <a:solidFill>
                  <a:srgbClr val="103D65"/>
                </a:solidFill>
                <a:latin typeface="Poppins"/>
              </a:rPr>
              <a:t>Classroom</a:t>
            </a:r>
          </a:p>
          <a:p>
            <a:pPr marL="304815" indent="-304815" defTabSz="609630">
              <a:lnSpc>
                <a:spcPts val="2120"/>
              </a:lnSpc>
              <a:spcBef>
                <a:spcPct val="0"/>
              </a:spcBef>
              <a:buFont typeface="Arial" panose="020B0604020202020204" pitchFamily="34" charset="0"/>
              <a:buChar char="•"/>
            </a:pPr>
            <a:r>
              <a:rPr lang="en-US" sz="2000" dirty="0">
                <a:solidFill>
                  <a:srgbClr val="103D65"/>
                </a:solidFill>
                <a:latin typeface="Poppins"/>
              </a:rPr>
              <a:t>Self </a:t>
            </a:r>
          </a:p>
        </p:txBody>
      </p:sp>
      <p:pic>
        <p:nvPicPr>
          <p:cNvPr id="12" name="Picture 12"/>
          <p:cNvPicPr>
            <a:picLocks noChangeAspect="1"/>
          </p:cNvPicPr>
          <p:nvPr/>
        </p:nvPicPr>
        <p:blipFill>
          <a:blip r:embed="rId4"/>
          <a:srcRect/>
          <a:stretch>
            <a:fillRect/>
          </a:stretch>
        </p:blipFill>
        <p:spPr>
          <a:xfrm>
            <a:off x="10786819" y="89309"/>
            <a:ext cx="1343273" cy="86717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F1036-AAF1-41E9-9AA6-A59E2037A0DA}"/>
              </a:ext>
            </a:extLst>
          </p:cNvPr>
          <p:cNvSpPr>
            <a:spLocks noGrp="1"/>
          </p:cNvSpPr>
          <p:nvPr>
            <p:ph type="title"/>
          </p:nvPr>
        </p:nvSpPr>
        <p:spPr/>
        <p:txBody>
          <a:bodyPr/>
          <a:lstStyle/>
          <a:p>
            <a:pPr algn="ctr"/>
            <a:r>
              <a:rPr lang="en-AU" dirty="0"/>
              <a:t>Choral response </a:t>
            </a:r>
          </a:p>
        </p:txBody>
      </p:sp>
      <p:sp>
        <p:nvSpPr>
          <p:cNvPr id="3" name="Content Placeholder 2">
            <a:extLst>
              <a:ext uri="{FF2B5EF4-FFF2-40B4-BE49-F238E27FC236}">
                <a16:creationId xmlns:a16="http://schemas.microsoft.com/office/drawing/2014/main" id="{C757D8C5-8E0C-4FAE-A7C3-518A6D48E562}"/>
              </a:ext>
            </a:extLst>
          </p:cNvPr>
          <p:cNvSpPr>
            <a:spLocks noGrp="1"/>
          </p:cNvSpPr>
          <p:nvPr>
            <p:ph idx="1"/>
          </p:nvPr>
        </p:nvSpPr>
        <p:spPr/>
        <p:txBody>
          <a:bodyPr>
            <a:normAutofit fontScale="92500" lnSpcReduction="10000"/>
          </a:bodyPr>
          <a:lstStyle/>
          <a:p>
            <a:r>
              <a:rPr lang="en-AU" dirty="0">
                <a:solidFill>
                  <a:srgbClr val="FF0000"/>
                </a:solidFill>
              </a:rPr>
              <a:t>Good learners go into the pit and come out of the pit with new learning, ready for the next challenge.</a:t>
            </a:r>
          </a:p>
          <a:p>
            <a:endParaRPr lang="en-AU" dirty="0"/>
          </a:p>
          <a:p>
            <a:r>
              <a:rPr lang="en-AU" dirty="0"/>
              <a:t>Good ______ go into the pit and come out of the pit with new learning, ready for the next challenge.</a:t>
            </a:r>
          </a:p>
          <a:p>
            <a:pPr marL="0" indent="0">
              <a:buNone/>
            </a:pPr>
            <a:endParaRPr lang="en-AU" dirty="0"/>
          </a:p>
          <a:p>
            <a:r>
              <a:rPr lang="en-AU" dirty="0"/>
              <a:t>Good ______ go into the pit and come out of the pit with new learning, ready for the next _______</a:t>
            </a:r>
          </a:p>
          <a:p>
            <a:pPr marL="0" indent="0">
              <a:buNone/>
            </a:pPr>
            <a:endParaRPr lang="en-AU" dirty="0"/>
          </a:p>
          <a:p>
            <a:r>
              <a:rPr lang="en-AU" dirty="0"/>
              <a:t>What do good learners do? </a:t>
            </a:r>
          </a:p>
          <a:p>
            <a:endParaRPr lang="en-AU" dirty="0"/>
          </a:p>
        </p:txBody>
      </p:sp>
    </p:spTree>
    <p:extLst>
      <p:ext uri="{BB962C8B-B14F-4D97-AF65-F5344CB8AC3E}">
        <p14:creationId xmlns:p14="http://schemas.microsoft.com/office/powerpoint/2010/main" val="4134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DDABB-212F-4BE1-9DAB-9520E67C4C8C}"/>
              </a:ext>
            </a:extLst>
          </p:cNvPr>
          <p:cNvSpPr>
            <a:spLocks noGrp="1"/>
          </p:cNvSpPr>
          <p:nvPr>
            <p:ph type="title"/>
          </p:nvPr>
        </p:nvSpPr>
        <p:spPr/>
        <p:txBody>
          <a:bodyPr/>
          <a:lstStyle/>
          <a:p>
            <a:pPr algn="ctr"/>
            <a:r>
              <a:rPr lang="en-US"/>
              <a:t>Setting up our personal whiteboards </a:t>
            </a:r>
            <a:endParaRPr lang="en-AU" dirty="0"/>
          </a:p>
        </p:txBody>
      </p:sp>
      <p:sp>
        <p:nvSpPr>
          <p:cNvPr id="3" name="Content Placeholder 2">
            <a:extLst>
              <a:ext uri="{FF2B5EF4-FFF2-40B4-BE49-F238E27FC236}">
                <a16:creationId xmlns:a16="http://schemas.microsoft.com/office/drawing/2014/main" id="{172446E3-EF90-42B7-94C4-C324A480F842}"/>
              </a:ext>
            </a:extLst>
          </p:cNvPr>
          <p:cNvSpPr>
            <a:spLocks noGrp="1"/>
          </p:cNvSpPr>
          <p:nvPr>
            <p:ph sz="half" idx="1"/>
          </p:nvPr>
        </p:nvSpPr>
        <p:spPr/>
        <p:txBody>
          <a:bodyPr/>
          <a:lstStyle/>
          <a:p>
            <a:pPr marL="0" indent="0">
              <a:buNone/>
            </a:pPr>
            <a:r>
              <a:rPr lang="en-US" dirty="0"/>
              <a:t>Each person needs:</a:t>
            </a:r>
          </a:p>
          <a:p>
            <a:pPr marL="514350" indent="-514350">
              <a:buAutoNum type="arabicPeriod"/>
            </a:pPr>
            <a:r>
              <a:rPr lang="en-US" dirty="0"/>
              <a:t>Plastic sleeve </a:t>
            </a:r>
          </a:p>
          <a:p>
            <a:pPr marL="514350" indent="-514350">
              <a:buAutoNum type="arabicPeriod"/>
            </a:pPr>
            <a:r>
              <a:rPr lang="en-US" dirty="0"/>
              <a:t>1 piece of card </a:t>
            </a:r>
          </a:p>
          <a:p>
            <a:pPr marL="514350" indent="-514350">
              <a:buAutoNum type="arabicPeriod"/>
            </a:pPr>
            <a:r>
              <a:rPr lang="en-US" dirty="0"/>
              <a:t>1 piece of grid paper </a:t>
            </a:r>
          </a:p>
          <a:p>
            <a:pPr marL="514350" indent="-514350">
              <a:buAutoNum type="arabicPeriod"/>
            </a:pPr>
            <a:r>
              <a:rPr lang="en-US" dirty="0"/>
              <a:t>1 piece of isometric paper </a:t>
            </a:r>
            <a:endParaRPr lang="en-AU" dirty="0"/>
          </a:p>
        </p:txBody>
      </p:sp>
      <p:sp>
        <p:nvSpPr>
          <p:cNvPr id="7" name="Content Placeholder 6">
            <a:extLst>
              <a:ext uri="{FF2B5EF4-FFF2-40B4-BE49-F238E27FC236}">
                <a16:creationId xmlns:a16="http://schemas.microsoft.com/office/drawing/2014/main" id="{96C76A38-C11A-4945-9D06-4D915FF3134E}"/>
              </a:ext>
            </a:extLst>
          </p:cNvPr>
          <p:cNvSpPr>
            <a:spLocks noGrp="1"/>
          </p:cNvSpPr>
          <p:nvPr>
            <p:ph sz="half" idx="2"/>
          </p:nvPr>
        </p:nvSpPr>
        <p:spPr/>
        <p:txBody>
          <a:bodyPr/>
          <a:lstStyle/>
          <a:p>
            <a:pPr marL="0" indent="0">
              <a:buNone/>
            </a:pPr>
            <a:r>
              <a:rPr lang="en-US" dirty="0"/>
              <a:t>Write your </a:t>
            </a:r>
            <a:r>
              <a:rPr lang="en-US" dirty="0">
                <a:highlight>
                  <a:srgbClr val="FFFF00"/>
                </a:highlight>
              </a:rPr>
              <a:t>name</a:t>
            </a:r>
            <a:r>
              <a:rPr lang="en-US" dirty="0"/>
              <a:t> on the </a:t>
            </a:r>
            <a:r>
              <a:rPr lang="en-US" b="1" u="sng" dirty="0">
                <a:highlight>
                  <a:srgbClr val="FFFF00"/>
                </a:highlight>
              </a:rPr>
              <a:t>top right </a:t>
            </a:r>
            <a:r>
              <a:rPr lang="en-US" dirty="0"/>
              <a:t>of the </a:t>
            </a:r>
            <a:r>
              <a:rPr lang="en-US" b="1" u="sng" dirty="0">
                <a:highlight>
                  <a:srgbClr val="FFFF00"/>
                </a:highlight>
              </a:rPr>
              <a:t>grid paper</a:t>
            </a:r>
            <a:r>
              <a:rPr lang="en-US" dirty="0"/>
              <a:t>, so you can see it. </a:t>
            </a:r>
          </a:p>
          <a:p>
            <a:pPr marL="0" indent="0">
              <a:buNone/>
            </a:pPr>
            <a:r>
              <a:rPr lang="en-US" dirty="0"/>
              <a:t>Place the paper and card into the plastic sleeve so that the card is in the middle and is covered by the other pieces of paper. </a:t>
            </a:r>
            <a:endParaRPr lang="en-AU" dirty="0"/>
          </a:p>
        </p:txBody>
      </p:sp>
    </p:spTree>
    <p:extLst>
      <p:ext uri="{BB962C8B-B14F-4D97-AF65-F5344CB8AC3E}">
        <p14:creationId xmlns:p14="http://schemas.microsoft.com/office/powerpoint/2010/main" val="3516857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BCC7-0BB7-420E-9924-E407278DBDC8}"/>
              </a:ext>
            </a:extLst>
          </p:cNvPr>
          <p:cNvSpPr>
            <a:spLocks noGrp="1"/>
          </p:cNvSpPr>
          <p:nvPr>
            <p:ph type="title"/>
          </p:nvPr>
        </p:nvSpPr>
        <p:spPr/>
        <p:txBody>
          <a:bodyPr/>
          <a:lstStyle/>
          <a:p>
            <a:pPr algn="ctr"/>
            <a:r>
              <a:rPr lang="en-US" dirty="0"/>
              <a:t>Whiteboard routine </a:t>
            </a:r>
            <a:endParaRPr lang="en-AU" dirty="0"/>
          </a:p>
        </p:txBody>
      </p:sp>
      <p:sp>
        <p:nvSpPr>
          <p:cNvPr id="4" name="Text Placeholder 3">
            <a:extLst>
              <a:ext uri="{FF2B5EF4-FFF2-40B4-BE49-F238E27FC236}">
                <a16:creationId xmlns:a16="http://schemas.microsoft.com/office/drawing/2014/main" id="{755B0621-4268-44A7-BCA1-A372CE11F2F5}"/>
              </a:ext>
            </a:extLst>
          </p:cNvPr>
          <p:cNvSpPr>
            <a:spLocks noGrp="1"/>
          </p:cNvSpPr>
          <p:nvPr>
            <p:ph type="body" idx="1"/>
          </p:nvPr>
        </p:nvSpPr>
        <p:spPr/>
        <p:txBody>
          <a:bodyPr/>
          <a:lstStyle/>
          <a:p>
            <a:pPr algn="ctr"/>
            <a:r>
              <a:rPr lang="en-US" dirty="0"/>
              <a:t>What I do </a:t>
            </a:r>
            <a:endParaRPr lang="en-AU" dirty="0"/>
          </a:p>
        </p:txBody>
      </p:sp>
      <p:sp>
        <p:nvSpPr>
          <p:cNvPr id="3" name="Content Placeholder 2">
            <a:extLst>
              <a:ext uri="{FF2B5EF4-FFF2-40B4-BE49-F238E27FC236}">
                <a16:creationId xmlns:a16="http://schemas.microsoft.com/office/drawing/2014/main" id="{62FAE6F2-B084-4C05-8782-DBAAB8779ED7}"/>
              </a:ext>
            </a:extLst>
          </p:cNvPr>
          <p:cNvSpPr>
            <a:spLocks noGrp="1"/>
          </p:cNvSpPr>
          <p:nvPr>
            <p:ph sz="half" idx="2"/>
          </p:nvPr>
        </p:nvSpPr>
        <p:spPr/>
        <p:txBody>
          <a:bodyPr>
            <a:normAutofit/>
          </a:bodyPr>
          <a:lstStyle/>
          <a:p>
            <a:pPr marL="0" indent="0">
              <a:buNone/>
            </a:pPr>
            <a:endParaRPr lang="en-AU" dirty="0"/>
          </a:p>
          <a:p>
            <a:pPr marL="0" indent="0" algn="ctr">
              <a:buNone/>
            </a:pPr>
            <a:r>
              <a:rPr lang="en-AU" dirty="0">
                <a:highlight>
                  <a:srgbClr val="FF0000"/>
                </a:highlight>
                <a:sym typeface="Wingdings" panose="05000000000000000000" pitchFamily="2" charset="2"/>
              </a:rPr>
              <a:t>Give you the question </a:t>
            </a:r>
          </a:p>
          <a:p>
            <a:pPr marL="0" indent="0" algn="ctr">
              <a:buNone/>
            </a:pPr>
            <a:r>
              <a:rPr lang="en-AU" dirty="0">
                <a:highlight>
                  <a:srgbClr val="00FF00"/>
                </a:highlight>
                <a:sym typeface="Wingdings" panose="05000000000000000000" pitchFamily="2" charset="2"/>
              </a:rPr>
              <a:t>“hover when ready”</a:t>
            </a:r>
          </a:p>
          <a:p>
            <a:pPr marL="0" indent="0" algn="ctr">
              <a:buNone/>
            </a:pPr>
            <a:r>
              <a:rPr lang="en-AU" dirty="0">
                <a:highlight>
                  <a:srgbClr val="FFFF00"/>
                </a:highlight>
                <a:sym typeface="Wingdings" panose="05000000000000000000" pitchFamily="2" charset="2"/>
              </a:rPr>
              <a:t>“chin it”  </a:t>
            </a:r>
          </a:p>
          <a:p>
            <a:pPr marL="0" indent="0" algn="ctr">
              <a:buNone/>
            </a:pPr>
            <a:r>
              <a:rPr lang="en-AU" dirty="0">
                <a:highlight>
                  <a:srgbClr val="00FFFF"/>
                </a:highlight>
                <a:sym typeface="Wingdings" panose="05000000000000000000" pitchFamily="2" charset="2"/>
              </a:rPr>
              <a:t>“bin it”</a:t>
            </a:r>
          </a:p>
          <a:p>
            <a:pPr marL="0" indent="0">
              <a:buNone/>
            </a:pPr>
            <a:endParaRPr lang="en-US" dirty="0"/>
          </a:p>
        </p:txBody>
      </p:sp>
      <p:sp>
        <p:nvSpPr>
          <p:cNvPr id="5" name="Text Placeholder 4">
            <a:extLst>
              <a:ext uri="{FF2B5EF4-FFF2-40B4-BE49-F238E27FC236}">
                <a16:creationId xmlns:a16="http://schemas.microsoft.com/office/drawing/2014/main" id="{FB9E4B9D-DBEF-4B6B-B57F-93F8AD45F399}"/>
              </a:ext>
            </a:extLst>
          </p:cNvPr>
          <p:cNvSpPr>
            <a:spLocks noGrp="1"/>
          </p:cNvSpPr>
          <p:nvPr>
            <p:ph type="body" sz="quarter" idx="3"/>
          </p:nvPr>
        </p:nvSpPr>
        <p:spPr/>
        <p:txBody>
          <a:bodyPr/>
          <a:lstStyle/>
          <a:p>
            <a:pPr algn="ctr"/>
            <a:r>
              <a:rPr lang="en-US" dirty="0"/>
              <a:t>What you do </a:t>
            </a:r>
            <a:endParaRPr lang="en-AU" dirty="0"/>
          </a:p>
        </p:txBody>
      </p:sp>
      <p:sp>
        <p:nvSpPr>
          <p:cNvPr id="6" name="Content Placeholder 5">
            <a:extLst>
              <a:ext uri="{FF2B5EF4-FFF2-40B4-BE49-F238E27FC236}">
                <a16:creationId xmlns:a16="http://schemas.microsoft.com/office/drawing/2014/main" id="{E0BC9B0E-079C-454B-A04B-18AEBE97F91E}"/>
              </a:ext>
            </a:extLst>
          </p:cNvPr>
          <p:cNvSpPr>
            <a:spLocks noGrp="1"/>
          </p:cNvSpPr>
          <p:nvPr>
            <p:ph sz="quarter" idx="4"/>
          </p:nvPr>
        </p:nvSpPr>
        <p:spPr/>
        <p:txBody>
          <a:bodyPr>
            <a:normAutofit/>
          </a:bodyPr>
          <a:lstStyle/>
          <a:p>
            <a:pPr marL="0" indent="0">
              <a:buNone/>
            </a:pPr>
            <a:endParaRPr lang="en-US" dirty="0"/>
          </a:p>
          <a:p>
            <a:pPr marL="0" indent="0" algn="ctr">
              <a:buNone/>
            </a:pPr>
            <a:r>
              <a:rPr lang="en-AU" dirty="0">
                <a:highlight>
                  <a:srgbClr val="FF0000"/>
                </a:highlight>
              </a:rPr>
              <a:t>8 – 10 seconds to write an answer</a:t>
            </a:r>
          </a:p>
          <a:p>
            <a:pPr marL="0" indent="0" algn="ctr">
              <a:buNone/>
            </a:pPr>
            <a:r>
              <a:rPr lang="en-AU" dirty="0">
                <a:highlight>
                  <a:srgbClr val="00FF00"/>
                </a:highlight>
              </a:rPr>
              <a:t>Whiteboard hovering over your desk </a:t>
            </a:r>
          </a:p>
          <a:p>
            <a:pPr marL="0" indent="0" algn="ctr">
              <a:buNone/>
            </a:pPr>
            <a:r>
              <a:rPr lang="en-AU" dirty="0">
                <a:highlight>
                  <a:srgbClr val="FFFF00"/>
                </a:highlight>
              </a:rPr>
              <a:t>Show me your answer </a:t>
            </a:r>
          </a:p>
          <a:p>
            <a:pPr marL="0" indent="0" algn="ctr">
              <a:buNone/>
            </a:pPr>
            <a:r>
              <a:rPr lang="en-AU" dirty="0">
                <a:highlight>
                  <a:srgbClr val="00FFFF"/>
                </a:highlight>
              </a:rPr>
              <a:t>Clear your answer, ready for next question </a:t>
            </a:r>
          </a:p>
        </p:txBody>
      </p:sp>
    </p:spTree>
    <p:extLst>
      <p:ext uri="{BB962C8B-B14F-4D97-AF65-F5344CB8AC3E}">
        <p14:creationId xmlns:p14="http://schemas.microsoft.com/office/powerpoint/2010/main" val="399513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40DD03C-58EC-41E9-AB2B-3EC0AB09735C}"/>
              </a:ext>
            </a:extLst>
          </p:cNvPr>
          <p:cNvSpPr>
            <a:spLocks noGrp="1"/>
          </p:cNvSpPr>
          <p:nvPr>
            <p:ph type="title"/>
          </p:nvPr>
        </p:nvSpPr>
        <p:spPr/>
        <p:txBody>
          <a:bodyPr/>
          <a:lstStyle/>
          <a:p>
            <a:pPr algn="ctr"/>
            <a:r>
              <a:rPr lang="en-US" dirty="0"/>
              <a:t>Quick math whiteboard practice </a:t>
            </a:r>
            <a:endParaRPr lang="en-AU"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BDEC2B85-AFC5-48C3-B1CA-AB35735FCF66}"/>
                  </a:ext>
                </a:extLst>
              </p:cNvPr>
              <p:cNvSpPr>
                <a:spLocks noGrp="1"/>
              </p:cNvSpPr>
              <p:nvPr>
                <p:ph idx="1"/>
              </p:nvPr>
            </p:nvSpPr>
            <p:spPr/>
            <p:txBody>
              <a:bodyPr/>
              <a:lstStyle/>
              <a:p>
                <a:pPr marL="0" indent="0">
                  <a:buNone/>
                </a:pPr>
                <a:r>
                  <a:rPr lang="en-US" dirty="0"/>
                  <a:t>Answer the following questions on your whiteboards:</a:t>
                </a:r>
              </a:p>
              <a:p>
                <a:pPr marL="0" indent="0">
                  <a:buNone/>
                </a:pPr>
                <a:endParaRPr lang="en-US" dirty="0"/>
              </a:p>
              <a:p>
                <a:pPr marL="514350" indent="-514350">
                  <a:buAutoNum type="alphaLcParenR"/>
                </a:pPr>
                <a:r>
                  <a:rPr lang="en-US" dirty="0"/>
                  <a:t>5 x 3 = </a:t>
                </a:r>
              </a:p>
              <a:p>
                <a:pPr marL="514350" indent="-514350">
                  <a:buAutoNum type="alphaLcParenR"/>
                </a:pPr>
                <a:r>
                  <a:rPr lang="en-US" dirty="0"/>
                  <a:t>Name a shape with 3 sides </a:t>
                </a:r>
              </a:p>
              <a:p>
                <a:pPr marL="514350" indent="-514350">
                  <a:buAutoNum type="alphaLcParenR"/>
                </a:pPr>
                <a:r>
                  <a:rPr lang="en-US" dirty="0"/>
                  <a:t>Draw a number line from -2 </a:t>
                </a:r>
                <a:r>
                  <a:rPr lang="en-US" dirty="0">
                    <a:sym typeface="Wingdings" panose="05000000000000000000" pitchFamily="2" charset="2"/>
                  </a:rPr>
                  <a:t> 5 </a:t>
                </a:r>
                <a:r>
                  <a:rPr lang="en-US" dirty="0"/>
                  <a:t> </a:t>
                </a:r>
              </a:p>
              <a:p>
                <a:pPr marL="514350" indent="-514350">
                  <a:buAutoNum type="alphaLcParenR"/>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 </m:t>
                    </m:r>
                  </m:oMath>
                </a14:m>
                <a:endParaRPr lang="en-US" b="0" dirty="0"/>
              </a:p>
              <a:p>
                <a:pPr marL="514350" indent="-514350">
                  <a:buAutoNum type="alphaLcParenR"/>
                </a:pPr>
                <a:endParaRPr lang="en-US" dirty="0"/>
              </a:p>
              <a:p>
                <a:pPr marL="514350" indent="-514350">
                  <a:buAutoNum type="alphaLcParenR"/>
                </a:pPr>
                <a:endParaRPr lang="en-US" dirty="0"/>
              </a:p>
            </p:txBody>
          </p:sp>
        </mc:Choice>
        <mc:Fallback xmlns="">
          <p:sp>
            <p:nvSpPr>
              <p:cNvPr id="8" name="Content Placeholder 7">
                <a:extLst>
                  <a:ext uri="{FF2B5EF4-FFF2-40B4-BE49-F238E27FC236}">
                    <a16:creationId xmlns:a16="http://schemas.microsoft.com/office/drawing/2014/main" id="{BDEC2B85-AFC5-48C3-B1CA-AB35735FCF6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AU">
                    <a:noFill/>
                  </a:rPr>
                  <a:t> </a:t>
                </a:r>
              </a:p>
            </p:txBody>
          </p:sp>
        </mc:Fallback>
      </mc:AlternateContent>
    </p:spTree>
    <p:extLst>
      <p:ext uri="{BB962C8B-B14F-4D97-AF65-F5344CB8AC3E}">
        <p14:creationId xmlns:p14="http://schemas.microsoft.com/office/powerpoint/2010/main" val="124708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FF98F-D89D-4530-8EDB-397F78182969}"/>
              </a:ext>
            </a:extLst>
          </p:cNvPr>
          <p:cNvSpPr>
            <a:spLocks noGrp="1"/>
          </p:cNvSpPr>
          <p:nvPr>
            <p:ph type="title"/>
          </p:nvPr>
        </p:nvSpPr>
        <p:spPr>
          <a:xfrm>
            <a:off x="1008184" y="174032"/>
            <a:ext cx="10175631" cy="1111843"/>
          </a:xfrm>
        </p:spPr>
        <p:txBody>
          <a:bodyPr anchor="ctr">
            <a:normAutofit/>
          </a:bodyPr>
          <a:lstStyle/>
          <a:p>
            <a:pPr algn="ctr"/>
            <a:r>
              <a:rPr lang="en-AU" sz="4000"/>
              <a:t>Number line and opposite numbers </a:t>
            </a:r>
          </a:p>
        </p:txBody>
      </p:sp>
      <p:sp>
        <p:nvSpPr>
          <p:cNvPr id="3" name="Content Placeholder 2">
            <a:extLst>
              <a:ext uri="{FF2B5EF4-FFF2-40B4-BE49-F238E27FC236}">
                <a16:creationId xmlns:a16="http://schemas.microsoft.com/office/drawing/2014/main" id="{EF262CA6-0D9F-4D76-B5DB-4A48135570D4}"/>
              </a:ext>
            </a:extLst>
          </p:cNvPr>
          <p:cNvSpPr>
            <a:spLocks noGrp="1"/>
          </p:cNvSpPr>
          <p:nvPr>
            <p:ph idx="1"/>
          </p:nvPr>
        </p:nvSpPr>
        <p:spPr>
          <a:xfrm>
            <a:off x="1008184" y="1459907"/>
            <a:ext cx="10175630" cy="767904"/>
          </a:xfrm>
        </p:spPr>
        <p:txBody>
          <a:bodyPr anchor="ctr">
            <a:normAutofit/>
          </a:bodyPr>
          <a:lstStyle/>
          <a:p>
            <a:pPr marL="0" indent="0" algn="ctr">
              <a:buNone/>
            </a:pPr>
            <a:r>
              <a:rPr lang="en-AU" sz="2000"/>
              <a:t>What is missing from this number line? </a:t>
            </a:r>
          </a:p>
          <a:p>
            <a:pPr marL="0" indent="0" algn="ctr">
              <a:buNone/>
            </a:pPr>
            <a:endParaRPr lang="en-AU" sz="2000"/>
          </a:p>
          <a:p>
            <a:pPr marL="0" indent="0" algn="ctr">
              <a:buNone/>
            </a:pPr>
            <a:endParaRPr lang="en-AU" sz="2000"/>
          </a:p>
        </p:txBody>
      </p:sp>
      <p:pic>
        <p:nvPicPr>
          <p:cNvPr id="5" name="Picture 4">
            <a:extLst>
              <a:ext uri="{FF2B5EF4-FFF2-40B4-BE49-F238E27FC236}">
                <a16:creationId xmlns:a16="http://schemas.microsoft.com/office/drawing/2014/main" id="{44176AB4-4EBA-48CF-8DD1-2682C8E9773E}"/>
              </a:ext>
            </a:extLst>
          </p:cNvPr>
          <p:cNvPicPr>
            <a:picLocks noChangeAspect="1"/>
          </p:cNvPicPr>
          <p:nvPr/>
        </p:nvPicPr>
        <p:blipFill>
          <a:blip r:embed="rId2"/>
          <a:stretch>
            <a:fillRect/>
          </a:stretch>
        </p:blipFill>
        <p:spPr>
          <a:xfrm>
            <a:off x="836678" y="1585719"/>
            <a:ext cx="10515595" cy="1997962"/>
          </a:xfrm>
          <a:prstGeom prst="rect">
            <a:avLst/>
          </a:prstGeom>
        </p:spPr>
      </p:pic>
      <p:sp>
        <p:nvSpPr>
          <p:cNvPr id="6" name="Rectangle 5">
            <a:extLst>
              <a:ext uri="{FF2B5EF4-FFF2-40B4-BE49-F238E27FC236}">
                <a16:creationId xmlns:a16="http://schemas.microsoft.com/office/drawing/2014/main" id="{D1D4EECE-5398-49CB-8F8A-795490708875}"/>
              </a:ext>
            </a:extLst>
          </p:cNvPr>
          <p:cNvSpPr/>
          <p:nvPr/>
        </p:nvSpPr>
        <p:spPr>
          <a:xfrm>
            <a:off x="3319669" y="2792896"/>
            <a:ext cx="546653" cy="48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7A2D7313-4C28-4602-ABCE-425C4DB0FF43}"/>
              </a:ext>
            </a:extLst>
          </p:cNvPr>
          <p:cNvSpPr/>
          <p:nvPr/>
        </p:nvSpPr>
        <p:spPr>
          <a:xfrm>
            <a:off x="9545635" y="2850901"/>
            <a:ext cx="546653" cy="48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EB0F5360-EEFC-48B6-9FFD-E4E6D8D84773}"/>
              </a:ext>
            </a:extLst>
          </p:cNvPr>
          <p:cNvSpPr/>
          <p:nvPr/>
        </p:nvSpPr>
        <p:spPr>
          <a:xfrm>
            <a:off x="6789318" y="2850271"/>
            <a:ext cx="546653" cy="48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7480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0CB71C-24FF-4794-AD96-C372CA51136B}"/>
              </a:ext>
            </a:extLst>
          </p:cNvPr>
          <p:cNvSpPr>
            <a:spLocks noGrp="1"/>
          </p:cNvSpPr>
          <p:nvPr>
            <p:ph type="title"/>
          </p:nvPr>
        </p:nvSpPr>
        <p:spPr>
          <a:xfrm>
            <a:off x="1075767" y="1188637"/>
            <a:ext cx="2988234" cy="4480726"/>
          </a:xfrm>
        </p:spPr>
        <p:txBody>
          <a:bodyPr>
            <a:normAutofit/>
          </a:bodyPr>
          <a:lstStyle/>
          <a:p>
            <a:pPr algn="r"/>
            <a:r>
              <a:rPr lang="en-AU" sz="5600"/>
              <a:t>Opposite numbers </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7DA96C-66C5-4F5D-AFA3-82B3D054FD70}"/>
              </a:ext>
            </a:extLst>
          </p:cNvPr>
          <p:cNvSpPr>
            <a:spLocks noGrp="1"/>
          </p:cNvSpPr>
          <p:nvPr>
            <p:ph idx="1"/>
          </p:nvPr>
        </p:nvSpPr>
        <p:spPr>
          <a:xfrm>
            <a:off x="5255260" y="1648870"/>
            <a:ext cx="4702848" cy="3560260"/>
          </a:xfrm>
        </p:spPr>
        <p:txBody>
          <a:bodyPr anchor="ctr">
            <a:normAutofit/>
          </a:bodyPr>
          <a:lstStyle/>
          <a:p>
            <a:pPr marL="0" indent="0">
              <a:buNone/>
            </a:pPr>
            <a:r>
              <a:rPr lang="en-AU" sz="2400" dirty="0">
                <a:hlinkClick r:id="rId2"/>
              </a:rPr>
              <a:t>https://www.youtube.com/watch?v=2Zk6u7Uk5ow</a:t>
            </a:r>
            <a:endParaRPr lang="en-AU" sz="2400" dirty="0"/>
          </a:p>
          <a:p>
            <a:pPr marL="0" indent="0">
              <a:buNone/>
            </a:pPr>
            <a:endParaRPr lang="en-AU" sz="2400" dirty="0"/>
          </a:p>
          <a:p>
            <a:pPr marL="0" indent="0">
              <a:buNone/>
            </a:pPr>
            <a:endParaRPr lang="en-AU" sz="2400" dirty="0"/>
          </a:p>
        </p:txBody>
      </p:sp>
    </p:spTree>
    <p:extLst>
      <p:ext uri="{BB962C8B-B14F-4D97-AF65-F5344CB8AC3E}">
        <p14:creationId xmlns:p14="http://schemas.microsoft.com/office/powerpoint/2010/main" val="3070930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19F794-44BE-471C-A156-E4E6EF59BAAA}"/>
              </a:ext>
            </a:extLst>
          </p:cNvPr>
          <p:cNvSpPr>
            <a:spLocks noGrp="1"/>
          </p:cNvSpPr>
          <p:nvPr>
            <p:ph type="title"/>
          </p:nvPr>
        </p:nvSpPr>
        <p:spPr>
          <a:xfrm>
            <a:off x="466722" y="586855"/>
            <a:ext cx="3201366" cy="3387497"/>
          </a:xfrm>
        </p:spPr>
        <p:txBody>
          <a:bodyPr anchor="b">
            <a:normAutofit/>
          </a:bodyPr>
          <a:lstStyle/>
          <a:p>
            <a:pPr algn="r"/>
            <a:r>
              <a:rPr lang="en-AU" sz="4000">
                <a:solidFill>
                  <a:srgbClr val="FFFFFF"/>
                </a:solidFill>
              </a:rPr>
              <a:t>Choral response </a:t>
            </a:r>
          </a:p>
        </p:txBody>
      </p:sp>
      <p:sp>
        <p:nvSpPr>
          <p:cNvPr id="3" name="Content Placeholder 2">
            <a:extLst>
              <a:ext uri="{FF2B5EF4-FFF2-40B4-BE49-F238E27FC236}">
                <a16:creationId xmlns:a16="http://schemas.microsoft.com/office/drawing/2014/main" id="{CCCA5442-34DD-4C66-8D28-78996BC5E28D}"/>
              </a:ext>
            </a:extLst>
          </p:cNvPr>
          <p:cNvSpPr>
            <a:spLocks noGrp="1"/>
          </p:cNvSpPr>
          <p:nvPr>
            <p:ph idx="1"/>
          </p:nvPr>
        </p:nvSpPr>
        <p:spPr>
          <a:xfrm>
            <a:off x="4810259" y="649480"/>
            <a:ext cx="6555347" cy="5546047"/>
          </a:xfrm>
        </p:spPr>
        <p:txBody>
          <a:bodyPr anchor="ctr">
            <a:normAutofit/>
          </a:bodyPr>
          <a:lstStyle/>
          <a:p>
            <a:pPr marL="0" indent="0">
              <a:buNone/>
            </a:pPr>
            <a:r>
              <a:rPr lang="en-AU" sz="2000" dirty="0">
                <a:solidFill>
                  <a:srgbClr val="FF0000"/>
                </a:solidFill>
              </a:rPr>
              <a:t>The opposite of a number is going to be the opposite sign of that number.</a:t>
            </a:r>
          </a:p>
          <a:p>
            <a:pPr marL="0" indent="0">
              <a:buNone/>
            </a:pPr>
            <a:endParaRPr lang="en-AU" sz="2000" dirty="0"/>
          </a:p>
          <a:p>
            <a:pPr marL="0" indent="0">
              <a:buNone/>
            </a:pPr>
            <a:r>
              <a:rPr lang="en-AU" sz="2000" dirty="0"/>
              <a:t>The opposite of a number is going to be the opposite ____ of that number.</a:t>
            </a:r>
          </a:p>
          <a:p>
            <a:pPr marL="0" indent="0">
              <a:buNone/>
            </a:pPr>
            <a:endParaRPr lang="en-AU" sz="2000" dirty="0"/>
          </a:p>
          <a:p>
            <a:pPr marL="0" indent="0">
              <a:buNone/>
            </a:pPr>
            <a:r>
              <a:rPr lang="en-AU" sz="2000" dirty="0"/>
              <a:t>The opposite of a number is going to be the opposite ____ of that ______.</a:t>
            </a:r>
          </a:p>
          <a:p>
            <a:pPr marL="0" indent="0">
              <a:buNone/>
            </a:pPr>
            <a:endParaRPr lang="en-AU" sz="2000" dirty="0"/>
          </a:p>
        </p:txBody>
      </p:sp>
    </p:spTree>
    <p:extLst>
      <p:ext uri="{BB962C8B-B14F-4D97-AF65-F5344CB8AC3E}">
        <p14:creationId xmlns:p14="http://schemas.microsoft.com/office/powerpoint/2010/main" val="331316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assroom sticker progress chart">
            <a:extLst>
              <a:ext uri="{FF2B5EF4-FFF2-40B4-BE49-F238E27FC236}">
                <a16:creationId xmlns:a16="http://schemas.microsoft.com/office/drawing/2014/main" id="{614E62D3-B252-4EA7-ADED-218ADBB83C49}"/>
              </a:ext>
            </a:extLst>
          </p:cNvPr>
          <p:cNvPicPr>
            <a:picLocks noChangeAspect="1"/>
          </p:cNvPicPr>
          <p:nvPr/>
        </p:nvPicPr>
        <p:blipFill rotWithShape="1">
          <a:blip r:embed="rId2"/>
          <a:srcRect b="25000"/>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CAA8A6-1BEC-4065-A5D1-1BBDA49DD13F}"/>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Grade Descriptors </a:t>
            </a:r>
          </a:p>
        </p:txBody>
      </p:sp>
    </p:spTree>
    <p:extLst>
      <p:ext uri="{BB962C8B-B14F-4D97-AF65-F5344CB8AC3E}">
        <p14:creationId xmlns:p14="http://schemas.microsoft.com/office/powerpoint/2010/main" val="3717913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able&#10;&#10;Description automatically generated">
            <a:extLst>
              <a:ext uri="{FF2B5EF4-FFF2-40B4-BE49-F238E27FC236}">
                <a16:creationId xmlns:a16="http://schemas.microsoft.com/office/drawing/2014/main" id="{4E1C150D-3D37-4501-B95E-75416DC1BD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2722840" y="-1458872"/>
            <a:ext cx="6875604" cy="9683953"/>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7394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68CDF-7A20-4E27-B4B2-AE4B7C2571C6}"/>
              </a:ext>
            </a:extLst>
          </p:cNvPr>
          <p:cNvSpPr>
            <a:spLocks noGrp="1"/>
          </p:cNvSpPr>
          <p:nvPr>
            <p:ph type="title"/>
          </p:nvPr>
        </p:nvSpPr>
        <p:spPr>
          <a:xfrm>
            <a:off x="838200" y="0"/>
            <a:ext cx="10515600" cy="1325563"/>
          </a:xfrm>
        </p:spPr>
        <p:txBody>
          <a:bodyPr/>
          <a:lstStyle/>
          <a:p>
            <a:r>
              <a:rPr lang="en-AU" dirty="0"/>
              <a:t>In your </a:t>
            </a:r>
            <a:r>
              <a:rPr lang="en-AU" b="1" u="sng" dirty="0"/>
              <a:t>exercise book</a:t>
            </a:r>
            <a:r>
              <a:rPr lang="en-AU" dirty="0"/>
              <a:t>, evaluate the following: </a:t>
            </a:r>
          </a:p>
        </p:txBody>
      </p:sp>
      <p:sp>
        <p:nvSpPr>
          <p:cNvPr id="4" name="Rounded Rectangle 3">
            <a:extLst>
              <a:ext uri="{FF2B5EF4-FFF2-40B4-BE49-F238E27FC236}">
                <a16:creationId xmlns:a16="http://schemas.microsoft.com/office/drawing/2014/main" id="{BD3E7C82-81AA-4E12-AAE6-00AD9C9B86A2}"/>
              </a:ext>
            </a:extLst>
          </p:cNvPr>
          <p:cNvSpPr/>
          <p:nvPr/>
        </p:nvSpPr>
        <p:spPr>
          <a:xfrm>
            <a:off x="185195" y="1282044"/>
            <a:ext cx="3553428" cy="5459699"/>
          </a:xfrm>
          <a:prstGeom prst="round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AU" dirty="0"/>
          </a:p>
        </p:txBody>
      </p:sp>
      <p:sp>
        <p:nvSpPr>
          <p:cNvPr id="5" name="Rounded Rectangle 4">
            <a:extLst>
              <a:ext uri="{FF2B5EF4-FFF2-40B4-BE49-F238E27FC236}">
                <a16:creationId xmlns:a16="http://schemas.microsoft.com/office/drawing/2014/main" id="{8CED6CA9-A436-4C19-B67E-092FB116673E}"/>
              </a:ext>
            </a:extLst>
          </p:cNvPr>
          <p:cNvSpPr/>
          <p:nvPr/>
        </p:nvSpPr>
        <p:spPr>
          <a:xfrm>
            <a:off x="4249838" y="1282044"/>
            <a:ext cx="3553428" cy="5459700"/>
          </a:xfrm>
          <a:prstGeom prst="roundRect">
            <a:avLst/>
          </a:prstGeom>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AU"/>
          </a:p>
        </p:txBody>
      </p:sp>
      <p:sp>
        <p:nvSpPr>
          <p:cNvPr id="6" name="Rounded Rectangle 5">
            <a:extLst>
              <a:ext uri="{FF2B5EF4-FFF2-40B4-BE49-F238E27FC236}">
                <a16:creationId xmlns:a16="http://schemas.microsoft.com/office/drawing/2014/main" id="{42161A5D-FD2B-47B8-8E52-D9A93E9B6C49}"/>
              </a:ext>
            </a:extLst>
          </p:cNvPr>
          <p:cNvSpPr/>
          <p:nvPr/>
        </p:nvSpPr>
        <p:spPr>
          <a:xfrm>
            <a:off x="8314481" y="1282042"/>
            <a:ext cx="3553428" cy="5459701"/>
          </a:xfrm>
          <a:prstGeom prst="roundRect">
            <a:avLst/>
          </a:prstGeom>
          <a:ln w="762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AU" dirty="0"/>
          </a:p>
        </p:txBody>
      </p:sp>
      <p:sp>
        <p:nvSpPr>
          <p:cNvPr id="7" name="TextBox 6">
            <a:extLst>
              <a:ext uri="{FF2B5EF4-FFF2-40B4-BE49-F238E27FC236}">
                <a16:creationId xmlns:a16="http://schemas.microsoft.com/office/drawing/2014/main" id="{01E8F440-BD67-483D-B050-8E73D9B07F97}"/>
              </a:ext>
            </a:extLst>
          </p:cNvPr>
          <p:cNvSpPr txBox="1"/>
          <p:nvPr/>
        </p:nvSpPr>
        <p:spPr>
          <a:xfrm>
            <a:off x="458334" y="1469005"/>
            <a:ext cx="3007150" cy="5078313"/>
          </a:xfrm>
          <a:prstGeom prst="rect">
            <a:avLst/>
          </a:prstGeom>
          <a:noFill/>
        </p:spPr>
        <p:txBody>
          <a:bodyPr wrap="square" rtlCol="0">
            <a:spAutoFit/>
          </a:bodyPr>
          <a:lstStyle/>
          <a:p>
            <a:r>
              <a:rPr lang="en-AU" dirty="0"/>
              <a:t>Complete the number line:</a:t>
            </a:r>
          </a:p>
          <a:p>
            <a:endParaRPr lang="en-AU" dirty="0"/>
          </a:p>
          <a:p>
            <a:endParaRPr lang="en-AU" dirty="0"/>
          </a:p>
          <a:p>
            <a:endParaRPr lang="en-AU" dirty="0"/>
          </a:p>
          <a:p>
            <a:endParaRPr lang="en-AU" dirty="0"/>
          </a:p>
          <a:p>
            <a:endParaRPr lang="en-AU" dirty="0"/>
          </a:p>
          <a:p>
            <a:endParaRPr lang="en-AU" dirty="0"/>
          </a:p>
          <a:p>
            <a:endParaRPr lang="en-AU" dirty="0"/>
          </a:p>
          <a:p>
            <a:r>
              <a:rPr lang="en-AU" dirty="0"/>
              <a:t>		</a:t>
            </a:r>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r>
              <a:rPr lang="en-AU" dirty="0"/>
              <a:t>	</a:t>
            </a:r>
          </a:p>
        </p:txBody>
      </p:sp>
      <p:sp>
        <p:nvSpPr>
          <p:cNvPr id="8" name="TextBox 7">
            <a:extLst>
              <a:ext uri="{FF2B5EF4-FFF2-40B4-BE49-F238E27FC236}">
                <a16:creationId xmlns:a16="http://schemas.microsoft.com/office/drawing/2014/main" id="{E50C59B1-0BB8-49E2-AC0D-4FD05B32F5B6}"/>
              </a:ext>
            </a:extLst>
          </p:cNvPr>
          <p:cNvSpPr txBox="1"/>
          <p:nvPr/>
        </p:nvSpPr>
        <p:spPr>
          <a:xfrm>
            <a:off x="4504242" y="1593130"/>
            <a:ext cx="2771480" cy="4524315"/>
          </a:xfrm>
          <a:prstGeom prst="rect">
            <a:avLst/>
          </a:prstGeom>
          <a:noFill/>
        </p:spPr>
        <p:txBody>
          <a:bodyPr wrap="square" rtlCol="0">
            <a:spAutoFit/>
          </a:bodyPr>
          <a:lstStyle/>
          <a:p>
            <a:r>
              <a:rPr lang="en-AU" sz="3600" u="sng" dirty="0"/>
              <a:t>State</a:t>
            </a:r>
            <a:r>
              <a:rPr lang="en-AU" sz="3600" dirty="0"/>
              <a:t> the opposite number to:</a:t>
            </a:r>
          </a:p>
          <a:p>
            <a:pPr marL="742950" indent="-742950">
              <a:buAutoNum type="alphaLcParenR"/>
            </a:pPr>
            <a:r>
              <a:rPr lang="en-AU" sz="3600" dirty="0"/>
              <a:t>4</a:t>
            </a:r>
          </a:p>
          <a:p>
            <a:pPr marL="742950" indent="-742950">
              <a:buAutoNum type="alphaLcParenR"/>
            </a:pPr>
            <a:r>
              <a:rPr lang="en-AU" sz="3600" dirty="0"/>
              <a:t>8</a:t>
            </a:r>
          </a:p>
          <a:p>
            <a:pPr marL="742950" indent="-742950">
              <a:buAutoNum type="alphaLcParenR"/>
            </a:pPr>
            <a:r>
              <a:rPr lang="en-AU" sz="3600" dirty="0"/>
              <a:t>-5</a:t>
            </a:r>
          </a:p>
          <a:p>
            <a:pPr marL="742950" indent="-742950">
              <a:buAutoNum type="alphaLcParenR"/>
            </a:pPr>
            <a:r>
              <a:rPr lang="en-AU" sz="3600" dirty="0"/>
              <a:t>-10</a:t>
            </a:r>
          </a:p>
          <a:p>
            <a:pPr marL="742950" indent="-742950">
              <a:buAutoNum type="alphaLcParenR"/>
            </a:pPr>
            <a:r>
              <a:rPr lang="en-AU" sz="3600" dirty="0"/>
              <a:t>-123</a:t>
            </a:r>
          </a:p>
        </p:txBody>
      </p:sp>
      <p:sp>
        <p:nvSpPr>
          <p:cNvPr id="9" name="TextBox 8">
            <a:extLst>
              <a:ext uri="{FF2B5EF4-FFF2-40B4-BE49-F238E27FC236}">
                <a16:creationId xmlns:a16="http://schemas.microsoft.com/office/drawing/2014/main" id="{BAECF1E7-0306-4662-89C1-9E2DFD7823CC}"/>
              </a:ext>
            </a:extLst>
          </p:cNvPr>
          <p:cNvSpPr txBox="1"/>
          <p:nvPr/>
        </p:nvSpPr>
        <p:spPr>
          <a:xfrm>
            <a:off x="8587620" y="1593130"/>
            <a:ext cx="3146046" cy="4524315"/>
          </a:xfrm>
          <a:prstGeom prst="rect">
            <a:avLst/>
          </a:prstGeom>
          <a:noFill/>
        </p:spPr>
        <p:txBody>
          <a:bodyPr wrap="square" rtlCol="0">
            <a:spAutoFit/>
          </a:bodyPr>
          <a:lstStyle/>
          <a:p>
            <a:r>
              <a:rPr lang="en-AU" sz="3600" dirty="0"/>
              <a:t>What is the missing number? </a:t>
            </a:r>
          </a:p>
          <a:p>
            <a:pPr marL="742950" indent="-742950">
              <a:buAutoNum type="alphaLcParenR"/>
            </a:pPr>
            <a:r>
              <a:rPr lang="en-AU" sz="3600" dirty="0"/>
              <a:t>4 + __ = 10</a:t>
            </a:r>
          </a:p>
          <a:p>
            <a:pPr marL="742950" indent="-742950">
              <a:buAutoNum type="alphaLcParenR"/>
            </a:pPr>
            <a:r>
              <a:rPr lang="en-AU" sz="3600" dirty="0"/>
              <a:t>14 - __ = 6</a:t>
            </a:r>
          </a:p>
          <a:p>
            <a:pPr marL="742950" indent="-742950">
              <a:buAutoNum type="alphaLcParenR"/>
            </a:pPr>
            <a:r>
              <a:rPr lang="en-AU" sz="3600" dirty="0"/>
              <a:t>__ + 3 = 15</a:t>
            </a:r>
          </a:p>
          <a:p>
            <a:pPr marL="742950" indent="-742950">
              <a:buAutoNum type="alphaLcParenR"/>
            </a:pPr>
            <a:r>
              <a:rPr lang="en-AU" sz="3600" dirty="0"/>
              <a:t>2 x __ = 12</a:t>
            </a:r>
          </a:p>
          <a:p>
            <a:pPr marL="742950" indent="-742950">
              <a:buAutoNum type="alphaLcParenR"/>
            </a:pPr>
            <a:r>
              <a:rPr lang="en-AU" sz="3600" dirty="0"/>
              <a:t>15 ÷ __ = 5</a:t>
            </a:r>
          </a:p>
        </p:txBody>
      </p:sp>
      <p:cxnSp>
        <p:nvCxnSpPr>
          <p:cNvPr id="11" name="Straight Arrow Connector 10">
            <a:extLst>
              <a:ext uri="{FF2B5EF4-FFF2-40B4-BE49-F238E27FC236}">
                <a16:creationId xmlns:a16="http://schemas.microsoft.com/office/drawing/2014/main" id="{9F1D1E14-4756-45D0-9988-991CFD147BF8}"/>
              </a:ext>
            </a:extLst>
          </p:cNvPr>
          <p:cNvCxnSpPr/>
          <p:nvPr/>
        </p:nvCxnSpPr>
        <p:spPr>
          <a:xfrm>
            <a:off x="1875934" y="1923068"/>
            <a:ext cx="0" cy="444945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0B2DB25-376D-49FD-8F4A-37DB5EB48119}"/>
              </a:ext>
            </a:extLst>
          </p:cNvPr>
          <p:cNvCxnSpPr/>
          <p:nvPr/>
        </p:nvCxnSpPr>
        <p:spPr>
          <a:xfrm>
            <a:off x="1715678" y="3996965"/>
            <a:ext cx="3205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F046200-6C76-4CF5-9AFB-88CAF53A9384}"/>
              </a:ext>
            </a:extLst>
          </p:cNvPr>
          <p:cNvCxnSpPr/>
          <p:nvPr/>
        </p:nvCxnSpPr>
        <p:spPr>
          <a:xfrm>
            <a:off x="1707822" y="5092044"/>
            <a:ext cx="3205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63BE1-FDC1-4BAB-AE9B-8CB3488E4D04}"/>
              </a:ext>
            </a:extLst>
          </p:cNvPr>
          <p:cNvCxnSpPr/>
          <p:nvPr/>
        </p:nvCxnSpPr>
        <p:spPr>
          <a:xfrm>
            <a:off x="1715678" y="3429000"/>
            <a:ext cx="3205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46D3D9C-B2CF-4828-93F1-5E4D5FAA3BEF}"/>
              </a:ext>
            </a:extLst>
          </p:cNvPr>
          <p:cNvCxnSpPr/>
          <p:nvPr/>
        </p:nvCxnSpPr>
        <p:spPr>
          <a:xfrm>
            <a:off x="1704682" y="5525680"/>
            <a:ext cx="3205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2C2EB4-EF95-43FF-B86E-34E26BFB4959}"/>
              </a:ext>
            </a:extLst>
          </p:cNvPr>
          <p:cNvCxnSpPr/>
          <p:nvPr/>
        </p:nvCxnSpPr>
        <p:spPr>
          <a:xfrm>
            <a:off x="1715678" y="6034725"/>
            <a:ext cx="3205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6EFDC2A-A14F-4F7E-97EC-FE06C404379C}"/>
              </a:ext>
            </a:extLst>
          </p:cNvPr>
          <p:cNvCxnSpPr/>
          <p:nvPr/>
        </p:nvCxnSpPr>
        <p:spPr>
          <a:xfrm>
            <a:off x="1715678" y="2971015"/>
            <a:ext cx="3205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0519D88-89CA-47DF-9F42-0D5F3E6F0ACC}"/>
              </a:ext>
            </a:extLst>
          </p:cNvPr>
          <p:cNvCxnSpPr/>
          <p:nvPr/>
        </p:nvCxnSpPr>
        <p:spPr>
          <a:xfrm>
            <a:off x="1707822" y="4564145"/>
            <a:ext cx="3205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03E40E-F55B-463B-AE4D-35646CC484A6}"/>
              </a:ext>
            </a:extLst>
          </p:cNvPr>
          <p:cNvCxnSpPr/>
          <p:nvPr/>
        </p:nvCxnSpPr>
        <p:spPr>
          <a:xfrm>
            <a:off x="1726676" y="2490247"/>
            <a:ext cx="3205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799CC37-21E7-4FEE-97B3-A5AB7F616434}"/>
              </a:ext>
            </a:extLst>
          </p:cNvPr>
          <p:cNvSpPr txBox="1"/>
          <p:nvPr/>
        </p:nvSpPr>
        <p:spPr>
          <a:xfrm>
            <a:off x="2025193" y="4322174"/>
            <a:ext cx="367408" cy="523220"/>
          </a:xfrm>
          <a:prstGeom prst="rect">
            <a:avLst/>
          </a:prstGeom>
          <a:noFill/>
        </p:spPr>
        <p:txBody>
          <a:bodyPr wrap="none" rtlCol="0">
            <a:spAutoFit/>
          </a:bodyPr>
          <a:lstStyle/>
          <a:p>
            <a:r>
              <a:rPr lang="en-AU" sz="2800" dirty="0"/>
              <a:t>0</a:t>
            </a:r>
          </a:p>
        </p:txBody>
      </p:sp>
      <p:sp>
        <p:nvSpPr>
          <p:cNvPr id="22" name="TextBox 21">
            <a:extLst>
              <a:ext uri="{FF2B5EF4-FFF2-40B4-BE49-F238E27FC236}">
                <a16:creationId xmlns:a16="http://schemas.microsoft.com/office/drawing/2014/main" id="{433BCA69-F8CF-4571-9000-C7F4549D2A26}"/>
              </a:ext>
            </a:extLst>
          </p:cNvPr>
          <p:cNvSpPr txBox="1"/>
          <p:nvPr/>
        </p:nvSpPr>
        <p:spPr>
          <a:xfrm>
            <a:off x="2084408" y="3180739"/>
            <a:ext cx="367408" cy="523220"/>
          </a:xfrm>
          <a:prstGeom prst="rect">
            <a:avLst/>
          </a:prstGeom>
          <a:noFill/>
        </p:spPr>
        <p:txBody>
          <a:bodyPr wrap="none" rtlCol="0">
            <a:spAutoFit/>
          </a:bodyPr>
          <a:lstStyle/>
          <a:p>
            <a:r>
              <a:rPr lang="en-AU" sz="2800" dirty="0"/>
              <a:t>2</a:t>
            </a:r>
          </a:p>
        </p:txBody>
      </p:sp>
      <p:sp>
        <p:nvSpPr>
          <p:cNvPr id="23" name="TextBox 22">
            <a:extLst>
              <a:ext uri="{FF2B5EF4-FFF2-40B4-BE49-F238E27FC236}">
                <a16:creationId xmlns:a16="http://schemas.microsoft.com/office/drawing/2014/main" id="{4CC9C1A7-5127-4B81-A85A-54C4DC54B22B}"/>
              </a:ext>
            </a:extLst>
          </p:cNvPr>
          <p:cNvSpPr txBox="1"/>
          <p:nvPr/>
        </p:nvSpPr>
        <p:spPr>
          <a:xfrm>
            <a:off x="2060958" y="5773115"/>
            <a:ext cx="478016" cy="523220"/>
          </a:xfrm>
          <a:prstGeom prst="rect">
            <a:avLst/>
          </a:prstGeom>
          <a:noFill/>
        </p:spPr>
        <p:txBody>
          <a:bodyPr wrap="none" rtlCol="0">
            <a:spAutoFit/>
          </a:bodyPr>
          <a:lstStyle/>
          <a:p>
            <a:r>
              <a:rPr lang="en-AU" sz="2800" dirty="0"/>
              <a:t>-3</a:t>
            </a:r>
          </a:p>
        </p:txBody>
      </p:sp>
    </p:spTree>
    <p:extLst>
      <p:ext uri="{BB962C8B-B14F-4D97-AF65-F5344CB8AC3E}">
        <p14:creationId xmlns:p14="http://schemas.microsoft.com/office/powerpoint/2010/main" val="2130155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010408" y="376668"/>
            <a:ext cx="10130742" cy="384721"/>
          </a:xfrm>
          <a:prstGeom prst="rect">
            <a:avLst/>
          </a:prstGeom>
        </p:spPr>
        <p:txBody>
          <a:bodyPr lIns="0" tIns="0" rIns="0" bIns="0" rtlCol="0" anchor="t">
            <a:spAutoFit/>
          </a:bodyPr>
          <a:lstStyle/>
          <a:p>
            <a:pPr algn="ctr" defTabSz="609630">
              <a:lnSpc>
                <a:spcPts val="3035"/>
              </a:lnSpc>
            </a:pPr>
            <a:r>
              <a:rPr lang="en-US" sz="2529" dirty="0">
                <a:solidFill>
                  <a:srgbClr val="103D65"/>
                </a:solidFill>
                <a:latin typeface="Poppins ExtraBold"/>
              </a:rPr>
              <a:t>REAL MATRIX</a:t>
            </a:r>
          </a:p>
        </p:txBody>
      </p:sp>
      <p:pic>
        <p:nvPicPr>
          <p:cNvPr id="8" name="Picture 8"/>
          <p:cNvPicPr>
            <a:picLocks noChangeAspect="1"/>
          </p:cNvPicPr>
          <p:nvPr/>
        </p:nvPicPr>
        <p:blipFill>
          <a:blip r:embed="rId2"/>
          <a:srcRect/>
          <a:stretch>
            <a:fillRect/>
          </a:stretch>
        </p:blipFill>
        <p:spPr>
          <a:xfrm>
            <a:off x="10786819" y="89309"/>
            <a:ext cx="1343273" cy="867176"/>
          </a:xfrm>
          <a:prstGeom prst="rect">
            <a:avLst/>
          </a:prstGeom>
        </p:spPr>
      </p:pic>
      <p:pic>
        <p:nvPicPr>
          <p:cNvPr id="10" name="Picture 9" descr="Table&#10;&#10;Description automatically generated">
            <a:extLst>
              <a:ext uri="{FF2B5EF4-FFF2-40B4-BE49-F238E27FC236}">
                <a16:creationId xmlns:a16="http://schemas.microsoft.com/office/drawing/2014/main" id="{7FEC40A9-1821-7BA9-F1D8-D2ED4B811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029" y="956485"/>
            <a:ext cx="7881499" cy="557074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76ADB-1669-4D7E-8F24-ED2B8F28C7A8}"/>
              </a:ext>
            </a:extLst>
          </p:cNvPr>
          <p:cNvSpPr>
            <a:spLocks noGrp="1"/>
          </p:cNvSpPr>
          <p:nvPr>
            <p:ph type="title"/>
          </p:nvPr>
        </p:nvSpPr>
        <p:spPr>
          <a:xfrm>
            <a:off x="1245072" y="1289765"/>
            <a:ext cx="3651101" cy="4270963"/>
          </a:xfrm>
        </p:spPr>
        <p:txBody>
          <a:bodyPr anchor="ctr">
            <a:normAutofit/>
          </a:bodyPr>
          <a:lstStyle/>
          <a:p>
            <a:pPr algn="ctr"/>
            <a:r>
              <a:rPr lang="en-AU" sz="5600">
                <a:solidFill>
                  <a:srgbClr val="FFFFFF"/>
                </a:solidFill>
              </a:rPr>
              <a:t>Success criteria </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64A4DA4C-BE35-4423-B8F4-FE5F985EA540}"/>
              </a:ext>
            </a:extLst>
          </p:cNvPr>
          <p:cNvSpPr>
            <a:spLocks noGrp="1"/>
          </p:cNvSpPr>
          <p:nvPr>
            <p:ph idx="1"/>
          </p:nvPr>
        </p:nvSpPr>
        <p:spPr>
          <a:xfrm>
            <a:off x="6250285" y="510025"/>
            <a:ext cx="4771607" cy="2204895"/>
          </a:xfrm>
        </p:spPr>
        <p:txBody>
          <a:bodyPr anchor="ctr">
            <a:normAutofit/>
          </a:bodyPr>
          <a:lstStyle/>
          <a:p>
            <a:pPr>
              <a:buFont typeface="Wingdings" panose="05000000000000000000" pitchFamily="2" charset="2"/>
              <a:buChar char="q"/>
            </a:pPr>
            <a:r>
              <a:rPr lang="en-AU" sz="2000" dirty="0">
                <a:solidFill>
                  <a:schemeClr val="tx1">
                    <a:alpha val="80000"/>
                  </a:schemeClr>
                </a:solidFill>
              </a:rPr>
              <a:t> I can complete a number line. </a:t>
            </a:r>
          </a:p>
          <a:p>
            <a:pPr>
              <a:buFont typeface="Wingdings" panose="05000000000000000000" pitchFamily="2" charset="2"/>
              <a:buChar char="q"/>
            </a:pPr>
            <a:r>
              <a:rPr lang="en-AU" sz="2000" dirty="0">
                <a:solidFill>
                  <a:schemeClr val="tx1">
                    <a:alpha val="80000"/>
                  </a:schemeClr>
                </a:solidFill>
              </a:rPr>
              <a:t> I can state the opposite of a number. </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8EA5EFF-319E-4341-A9F4-515FC7428686}"/>
              </a:ext>
            </a:extLst>
          </p:cNvPr>
          <p:cNvSpPr txBox="1"/>
          <p:nvPr/>
        </p:nvSpPr>
        <p:spPr>
          <a:xfrm>
            <a:off x="6447934" y="554152"/>
            <a:ext cx="4892511" cy="369332"/>
          </a:xfrm>
          <a:prstGeom prst="rect">
            <a:avLst/>
          </a:prstGeom>
          <a:noFill/>
        </p:spPr>
        <p:txBody>
          <a:bodyPr wrap="square" rtlCol="0">
            <a:spAutoFit/>
          </a:bodyPr>
          <a:lstStyle/>
          <a:p>
            <a:pPr algn="ctr"/>
            <a:r>
              <a:rPr lang="en-US" dirty="0"/>
              <a:t>Fist to five </a:t>
            </a:r>
            <a:endParaRPr lang="en-AU" dirty="0"/>
          </a:p>
        </p:txBody>
      </p:sp>
    </p:spTree>
    <p:extLst>
      <p:ext uri="{BB962C8B-B14F-4D97-AF65-F5344CB8AC3E}">
        <p14:creationId xmlns:p14="http://schemas.microsoft.com/office/powerpoint/2010/main" val="1696730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5317" y="-115791"/>
            <a:ext cx="4452801" cy="7268199"/>
            <a:chOff x="0" y="0"/>
            <a:chExt cx="1759132" cy="2871387"/>
          </a:xfrm>
        </p:grpSpPr>
        <p:sp>
          <p:nvSpPr>
            <p:cNvPr id="3" name="Freeform 3"/>
            <p:cNvSpPr/>
            <p:nvPr/>
          </p:nvSpPr>
          <p:spPr>
            <a:xfrm>
              <a:off x="0" y="0"/>
              <a:ext cx="1759132" cy="2871387"/>
            </a:xfrm>
            <a:custGeom>
              <a:avLst/>
              <a:gdLst/>
              <a:ahLst/>
              <a:cxnLst/>
              <a:rect l="l" t="t" r="r" b="b"/>
              <a:pathLst>
                <a:path w="1759132" h="2871387">
                  <a:moveTo>
                    <a:pt x="0" y="0"/>
                  </a:moveTo>
                  <a:lnTo>
                    <a:pt x="1759132" y="0"/>
                  </a:lnTo>
                  <a:lnTo>
                    <a:pt x="1759132" y="2871387"/>
                  </a:lnTo>
                  <a:lnTo>
                    <a:pt x="0" y="2871387"/>
                  </a:lnTo>
                  <a:close/>
                </a:path>
              </a:pathLst>
            </a:custGeom>
            <a:solidFill>
              <a:srgbClr val="103D65"/>
            </a:solidFill>
          </p:spPr>
        </p:sp>
        <p:sp>
          <p:nvSpPr>
            <p:cNvPr id="4" name="TextBox 4"/>
            <p:cNvSpPr txBox="1"/>
            <p:nvPr/>
          </p:nvSpPr>
          <p:spPr>
            <a:xfrm>
              <a:off x="0" y="-66675"/>
              <a:ext cx="812800" cy="879475"/>
            </a:xfrm>
            <a:prstGeom prst="rect">
              <a:avLst/>
            </a:prstGeom>
          </p:spPr>
          <p:txBody>
            <a:bodyPr lIns="33867" tIns="33867" rIns="33867" bIns="33867" rtlCol="0" anchor="ctr"/>
            <a:lstStyle/>
            <a:p>
              <a:pPr algn="ctr" defTabSz="609630">
                <a:lnSpc>
                  <a:spcPts val="2412"/>
                </a:lnSpc>
              </a:pPr>
              <a:endParaRPr sz="1200">
                <a:solidFill>
                  <a:prstClr val="black"/>
                </a:solidFill>
                <a:latin typeface="Calibri"/>
              </a:endParaRPr>
            </a:p>
          </p:txBody>
        </p:sp>
      </p:grpSp>
      <p:grpSp>
        <p:nvGrpSpPr>
          <p:cNvPr id="5" name="Group 5"/>
          <p:cNvGrpSpPr/>
          <p:nvPr/>
        </p:nvGrpSpPr>
        <p:grpSpPr>
          <a:xfrm>
            <a:off x="-562629" y="2187983"/>
            <a:ext cx="1061759" cy="1875883"/>
            <a:chOff x="0" y="0"/>
            <a:chExt cx="230024" cy="406400"/>
          </a:xfrm>
        </p:grpSpPr>
        <p:sp>
          <p:nvSpPr>
            <p:cNvPr id="6" name="Freeform 6"/>
            <p:cNvSpPr/>
            <p:nvPr/>
          </p:nvSpPr>
          <p:spPr>
            <a:xfrm>
              <a:off x="0" y="0"/>
              <a:ext cx="230025" cy="406400"/>
            </a:xfrm>
            <a:custGeom>
              <a:avLst/>
              <a:gdLst/>
              <a:ahLst/>
              <a:cxnLst/>
              <a:rect l="l" t="t" r="r" b="b"/>
              <a:pathLst>
                <a:path w="230025" h="406400">
                  <a:moveTo>
                    <a:pt x="230025" y="0"/>
                  </a:moveTo>
                  <a:lnTo>
                    <a:pt x="0" y="0"/>
                  </a:lnTo>
                  <a:lnTo>
                    <a:pt x="101600" y="203200"/>
                  </a:lnTo>
                  <a:lnTo>
                    <a:pt x="0" y="406400"/>
                  </a:lnTo>
                  <a:lnTo>
                    <a:pt x="230025" y="406400"/>
                  </a:lnTo>
                  <a:lnTo>
                    <a:pt x="128424" y="203200"/>
                  </a:lnTo>
                  <a:lnTo>
                    <a:pt x="230025" y="0"/>
                  </a:lnTo>
                  <a:close/>
                </a:path>
              </a:pathLst>
            </a:custGeom>
            <a:solidFill>
              <a:srgbClr val="EEBB38"/>
            </a:solidFill>
          </p:spPr>
        </p:sp>
        <p:sp>
          <p:nvSpPr>
            <p:cNvPr id="7" name="TextBox 7"/>
            <p:cNvSpPr txBox="1"/>
            <p:nvPr/>
          </p:nvSpPr>
          <p:spPr>
            <a:xfrm>
              <a:off x="88900" y="-38100"/>
              <a:ext cx="635000" cy="4445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2892" y="1996734"/>
            <a:ext cx="2827395" cy="2258382"/>
          </a:xfrm>
          <a:prstGeom prst="rect">
            <a:avLst/>
          </a:prstGeom>
        </p:spPr>
      </p:pic>
      <p:sp>
        <p:nvSpPr>
          <p:cNvPr id="9" name="TextBox 9"/>
          <p:cNvSpPr txBox="1"/>
          <p:nvPr/>
        </p:nvSpPr>
        <p:spPr>
          <a:xfrm>
            <a:off x="4404049" y="698500"/>
            <a:ext cx="6469197" cy="456343"/>
          </a:xfrm>
          <a:prstGeom prst="rect">
            <a:avLst/>
          </a:prstGeom>
        </p:spPr>
        <p:txBody>
          <a:bodyPr lIns="0" tIns="0" rIns="0" bIns="0" rtlCol="0" anchor="t">
            <a:spAutoFit/>
          </a:bodyPr>
          <a:lstStyle/>
          <a:p>
            <a:pPr defTabSz="609630">
              <a:lnSpc>
                <a:spcPts val="3534"/>
              </a:lnSpc>
              <a:spcBef>
                <a:spcPct val="0"/>
              </a:spcBef>
            </a:pPr>
            <a:r>
              <a:rPr lang="en-GB" sz="3334" dirty="0">
                <a:solidFill>
                  <a:srgbClr val="103D65"/>
                </a:solidFill>
                <a:latin typeface="Poppins ExtraBold"/>
              </a:rPr>
              <a:t>At BSHS we show respect by;</a:t>
            </a:r>
            <a:endParaRPr lang="en-US" sz="3334" dirty="0">
              <a:solidFill>
                <a:srgbClr val="103D65"/>
              </a:solidFill>
              <a:latin typeface="Poppins ExtraBold"/>
            </a:endParaRPr>
          </a:p>
        </p:txBody>
      </p:sp>
      <p:sp>
        <p:nvSpPr>
          <p:cNvPr id="10" name="TextBox 10"/>
          <p:cNvSpPr txBox="1"/>
          <p:nvPr/>
        </p:nvSpPr>
        <p:spPr>
          <a:xfrm>
            <a:off x="4404049" y="2200684"/>
            <a:ext cx="6952847" cy="1620315"/>
          </a:xfrm>
          <a:prstGeom prst="rect">
            <a:avLst/>
          </a:prstGeom>
        </p:spPr>
        <p:txBody>
          <a:bodyPr lIns="0" tIns="0" rIns="0" bIns="0" rtlCol="0" anchor="t">
            <a:spAutoFit/>
          </a:bodyPr>
          <a:lstStyle/>
          <a:p>
            <a:pPr marL="304815" indent="-304815" defTabSz="609630">
              <a:lnSpc>
                <a:spcPts val="2120"/>
              </a:lnSpc>
              <a:spcBef>
                <a:spcPct val="0"/>
              </a:spcBef>
              <a:buFont typeface="Arial" panose="020B0604020202020204" pitchFamily="34" charset="0"/>
              <a:buChar char="•"/>
            </a:pPr>
            <a:r>
              <a:rPr lang="en-GB" sz="2000" dirty="0">
                <a:solidFill>
                  <a:srgbClr val="103D65"/>
                </a:solidFill>
                <a:latin typeface="Poppins"/>
              </a:rPr>
              <a:t>Communicating using appropriate language </a:t>
            </a:r>
          </a:p>
          <a:p>
            <a:pPr marL="304815" indent="-304815" defTabSz="609630">
              <a:lnSpc>
                <a:spcPts val="2120"/>
              </a:lnSpc>
              <a:spcBef>
                <a:spcPct val="0"/>
              </a:spcBef>
              <a:buFont typeface="Arial" panose="020B0604020202020204" pitchFamily="34" charset="0"/>
              <a:buChar char="•"/>
            </a:pPr>
            <a:r>
              <a:rPr lang="en-GB" sz="2000" dirty="0">
                <a:solidFill>
                  <a:srgbClr val="103D65"/>
                </a:solidFill>
                <a:latin typeface="Poppins"/>
              </a:rPr>
              <a:t>Listening to and following staff instructions </a:t>
            </a:r>
          </a:p>
          <a:p>
            <a:pPr marL="304815" indent="-304815" defTabSz="609630">
              <a:lnSpc>
                <a:spcPts val="2120"/>
              </a:lnSpc>
              <a:spcBef>
                <a:spcPct val="0"/>
              </a:spcBef>
              <a:buFont typeface="Arial" panose="020B0604020202020204" pitchFamily="34" charset="0"/>
              <a:buChar char="•"/>
            </a:pPr>
            <a:r>
              <a:rPr lang="en-GB" sz="2000" dirty="0">
                <a:solidFill>
                  <a:srgbClr val="103D65"/>
                </a:solidFill>
                <a:latin typeface="Poppins"/>
              </a:rPr>
              <a:t>Wearing the school uniform </a:t>
            </a:r>
          </a:p>
          <a:p>
            <a:pPr marL="304815" indent="-304815" defTabSz="609630">
              <a:lnSpc>
                <a:spcPts val="2120"/>
              </a:lnSpc>
              <a:spcBef>
                <a:spcPct val="0"/>
              </a:spcBef>
              <a:buFont typeface="Arial" panose="020B0604020202020204" pitchFamily="34" charset="0"/>
              <a:buChar char="•"/>
            </a:pPr>
            <a:r>
              <a:rPr lang="en-GB" sz="2000" dirty="0">
                <a:solidFill>
                  <a:srgbClr val="103D65"/>
                </a:solidFill>
                <a:latin typeface="Poppins"/>
              </a:rPr>
              <a:t>Caring for our environment </a:t>
            </a:r>
          </a:p>
          <a:p>
            <a:pPr marL="304815" indent="-304815" defTabSz="609630">
              <a:lnSpc>
                <a:spcPts val="2120"/>
              </a:lnSpc>
              <a:spcBef>
                <a:spcPct val="0"/>
              </a:spcBef>
              <a:buFont typeface="Arial" panose="020B0604020202020204" pitchFamily="34" charset="0"/>
              <a:buChar char="•"/>
            </a:pPr>
            <a:r>
              <a:rPr lang="en-GB" sz="2000" dirty="0">
                <a:solidFill>
                  <a:srgbClr val="103D65"/>
                </a:solidFill>
                <a:latin typeface="Poppins"/>
              </a:rPr>
              <a:t>Ensuring mobile phones are off and away all day</a:t>
            </a:r>
          </a:p>
          <a:p>
            <a:pPr marL="304815" indent="-304815" defTabSz="609630">
              <a:lnSpc>
                <a:spcPts val="2120"/>
              </a:lnSpc>
              <a:spcBef>
                <a:spcPct val="0"/>
              </a:spcBef>
              <a:buFont typeface="Arial" panose="020B0604020202020204" pitchFamily="34" charset="0"/>
              <a:buChar char="•"/>
            </a:pPr>
            <a:r>
              <a:rPr lang="en-GB" sz="2000" dirty="0">
                <a:solidFill>
                  <a:srgbClr val="103D65"/>
                </a:solidFill>
                <a:latin typeface="Poppins"/>
              </a:rPr>
              <a:t>Representing our school with pride</a:t>
            </a:r>
          </a:p>
        </p:txBody>
      </p:sp>
      <p:pic>
        <p:nvPicPr>
          <p:cNvPr id="12" name="Picture 12"/>
          <p:cNvPicPr>
            <a:picLocks noChangeAspect="1"/>
          </p:cNvPicPr>
          <p:nvPr/>
        </p:nvPicPr>
        <p:blipFill>
          <a:blip r:embed="rId4"/>
          <a:srcRect/>
          <a:stretch>
            <a:fillRect/>
          </a:stretch>
        </p:blipFill>
        <p:spPr>
          <a:xfrm>
            <a:off x="10786819" y="89309"/>
            <a:ext cx="1343273" cy="867176"/>
          </a:xfrm>
          <a:prstGeom prst="rect">
            <a:avLst/>
          </a:prstGeom>
        </p:spPr>
      </p:pic>
    </p:spTree>
    <p:extLst>
      <p:ext uri="{BB962C8B-B14F-4D97-AF65-F5344CB8AC3E}">
        <p14:creationId xmlns:p14="http://schemas.microsoft.com/office/powerpoint/2010/main" val="888563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5317" y="-115791"/>
            <a:ext cx="4452801" cy="7268199"/>
            <a:chOff x="0" y="0"/>
            <a:chExt cx="1759132" cy="2871387"/>
          </a:xfrm>
        </p:grpSpPr>
        <p:sp>
          <p:nvSpPr>
            <p:cNvPr id="3" name="Freeform 3"/>
            <p:cNvSpPr/>
            <p:nvPr/>
          </p:nvSpPr>
          <p:spPr>
            <a:xfrm>
              <a:off x="0" y="0"/>
              <a:ext cx="1759132" cy="2871387"/>
            </a:xfrm>
            <a:custGeom>
              <a:avLst/>
              <a:gdLst/>
              <a:ahLst/>
              <a:cxnLst/>
              <a:rect l="l" t="t" r="r" b="b"/>
              <a:pathLst>
                <a:path w="1759132" h="2871387">
                  <a:moveTo>
                    <a:pt x="0" y="0"/>
                  </a:moveTo>
                  <a:lnTo>
                    <a:pt x="1759132" y="0"/>
                  </a:lnTo>
                  <a:lnTo>
                    <a:pt x="1759132" y="2871387"/>
                  </a:lnTo>
                  <a:lnTo>
                    <a:pt x="0" y="2871387"/>
                  </a:lnTo>
                  <a:close/>
                </a:path>
              </a:pathLst>
            </a:custGeom>
            <a:solidFill>
              <a:srgbClr val="103D65"/>
            </a:solidFill>
          </p:spPr>
        </p:sp>
        <p:sp>
          <p:nvSpPr>
            <p:cNvPr id="4" name="TextBox 4"/>
            <p:cNvSpPr txBox="1"/>
            <p:nvPr/>
          </p:nvSpPr>
          <p:spPr>
            <a:xfrm>
              <a:off x="0" y="-66675"/>
              <a:ext cx="812800" cy="879475"/>
            </a:xfrm>
            <a:prstGeom prst="rect">
              <a:avLst/>
            </a:prstGeom>
          </p:spPr>
          <p:txBody>
            <a:bodyPr lIns="33867" tIns="33867" rIns="33867" bIns="33867" rtlCol="0" anchor="ctr"/>
            <a:lstStyle/>
            <a:p>
              <a:pPr algn="ctr" defTabSz="609630">
                <a:lnSpc>
                  <a:spcPts val="2412"/>
                </a:lnSpc>
              </a:pPr>
              <a:endParaRPr sz="1200">
                <a:solidFill>
                  <a:prstClr val="black"/>
                </a:solidFill>
                <a:latin typeface="Calibri"/>
              </a:endParaRPr>
            </a:p>
          </p:txBody>
        </p:sp>
      </p:grpSp>
      <p:grpSp>
        <p:nvGrpSpPr>
          <p:cNvPr id="5" name="Group 5"/>
          <p:cNvGrpSpPr/>
          <p:nvPr/>
        </p:nvGrpSpPr>
        <p:grpSpPr>
          <a:xfrm>
            <a:off x="-562629" y="2187983"/>
            <a:ext cx="1061759" cy="1875883"/>
            <a:chOff x="0" y="0"/>
            <a:chExt cx="230024" cy="406400"/>
          </a:xfrm>
        </p:grpSpPr>
        <p:sp>
          <p:nvSpPr>
            <p:cNvPr id="6" name="Freeform 6"/>
            <p:cNvSpPr/>
            <p:nvPr/>
          </p:nvSpPr>
          <p:spPr>
            <a:xfrm>
              <a:off x="0" y="0"/>
              <a:ext cx="230025" cy="406400"/>
            </a:xfrm>
            <a:custGeom>
              <a:avLst/>
              <a:gdLst/>
              <a:ahLst/>
              <a:cxnLst/>
              <a:rect l="l" t="t" r="r" b="b"/>
              <a:pathLst>
                <a:path w="230025" h="406400">
                  <a:moveTo>
                    <a:pt x="230025" y="0"/>
                  </a:moveTo>
                  <a:lnTo>
                    <a:pt x="0" y="0"/>
                  </a:lnTo>
                  <a:lnTo>
                    <a:pt x="101600" y="203200"/>
                  </a:lnTo>
                  <a:lnTo>
                    <a:pt x="0" y="406400"/>
                  </a:lnTo>
                  <a:lnTo>
                    <a:pt x="230025" y="406400"/>
                  </a:lnTo>
                  <a:lnTo>
                    <a:pt x="128424" y="203200"/>
                  </a:lnTo>
                  <a:lnTo>
                    <a:pt x="230025" y="0"/>
                  </a:lnTo>
                  <a:close/>
                </a:path>
              </a:pathLst>
            </a:custGeom>
            <a:solidFill>
              <a:srgbClr val="EEBB38"/>
            </a:solidFill>
          </p:spPr>
        </p:sp>
        <p:sp>
          <p:nvSpPr>
            <p:cNvPr id="7" name="TextBox 7"/>
            <p:cNvSpPr txBox="1"/>
            <p:nvPr/>
          </p:nvSpPr>
          <p:spPr>
            <a:xfrm>
              <a:off x="88900" y="-38100"/>
              <a:ext cx="635000" cy="4445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2892" y="1996734"/>
            <a:ext cx="2827395" cy="2258382"/>
          </a:xfrm>
          <a:prstGeom prst="rect">
            <a:avLst/>
          </a:prstGeom>
        </p:spPr>
      </p:pic>
      <p:sp>
        <p:nvSpPr>
          <p:cNvPr id="9" name="TextBox 9"/>
          <p:cNvSpPr txBox="1"/>
          <p:nvPr/>
        </p:nvSpPr>
        <p:spPr>
          <a:xfrm>
            <a:off x="4404049" y="698500"/>
            <a:ext cx="6469197" cy="905184"/>
          </a:xfrm>
          <a:prstGeom prst="rect">
            <a:avLst/>
          </a:prstGeom>
        </p:spPr>
        <p:txBody>
          <a:bodyPr lIns="0" tIns="0" rIns="0" bIns="0" rtlCol="0" anchor="t">
            <a:spAutoFit/>
          </a:bodyPr>
          <a:lstStyle/>
          <a:p>
            <a:pPr defTabSz="609630">
              <a:lnSpc>
                <a:spcPts val="3534"/>
              </a:lnSpc>
              <a:spcBef>
                <a:spcPct val="0"/>
              </a:spcBef>
            </a:pPr>
            <a:r>
              <a:rPr lang="en-GB" sz="3334" dirty="0">
                <a:solidFill>
                  <a:srgbClr val="103D65"/>
                </a:solidFill>
                <a:latin typeface="Poppins ExtraBold"/>
              </a:rPr>
              <a:t>At BSHS we have empathy by;</a:t>
            </a:r>
            <a:endParaRPr lang="en-US" sz="3334" dirty="0">
              <a:solidFill>
                <a:srgbClr val="103D65"/>
              </a:solidFill>
              <a:latin typeface="Poppins ExtraBold"/>
            </a:endParaRPr>
          </a:p>
        </p:txBody>
      </p:sp>
      <p:sp>
        <p:nvSpPr>
          <p:cNvPr id="10" name="TextBox 10"/>
          <p:cNvSpPr txBox="1"/>
          <p:nvPr/>
        </p:nvSpPr>
        <p:spPr>
          <a:xfrm>
            <a:off x="4404049" y="2200684"/>
            <a:ext cx="6952847" cy="1081706"/>
          </a:xfrm>
          <a:prstGeom prst="rect">
            <a:avLst/>
          </a:prstGeom>
        </p:spPr>
        <p:txBody>
          <a:bodyPr lIns="0" tIns="0" rIns="0" bIns="0" rtlCol="0" anchor="t">
            <a:spAutoFit/>
          </a:bodyPr>
          <a:lstStyle/>
          <a:p>
            <a:pPr marL="304815" indent="-304815" defTabSz="609630">
              <a:lnSpc>
                <a:spcPts val="2120"/>
              </a:lnSpc>
              <a:spcBef>
                <a:spcPct val="0"/>
              </a:spcBef>
              <a:buFont typeface="Arial" panose="020B0604020202020204" pitchFamily="34" charset="0"/>
              <a:buChar char="•"/>
            </a:pPr>
            <a:r>
              <a:rPr lang="en-GB" sz="2000" dirty="0">
                <a:solidFill>
                  <a:srgbClr val="103D65"/>
                </a:solidFill>
                <a:latin typeface="Poppins"/>
              </a:rPr>
              <a:t>Supporting and including others</a:t>
            </a:r>
          </a:p>
          <a:p>
            <a:pPr marL="304815" indent="-304815" defTabSz="609630">
              <a:lnSpc>
                <a:spcPts val="2120"/>
              </a:lnSpc>
              <a:spcBef>
                <a:spcPct val="0"/>
              </a:spcBef>
              <a:buFont typeface="Arial" panose="020B0604020202020204" pitchFamily="34" charset="0"/>
              <a:buChar char="•"/>
            </a:pPr>
            <a:r>
              <a:rPr lang="en-GB" sz="2000" dirty="0">
                <a:solidFill>
                  <a:srgbClr val="103D65"/>
                </a:solidFill>
                <a:latin typeface="Poppins"/>
              </a:rPr>
              <a:t>Considering others well-being</a:t>
            </a:r>
          </a:p>
          <a:p>
            <a:pPr marL="304815" indent="-304815" defTabSz="609630">
              <a:lnSpc>
                <a:spcPts val="2120"/>
              </a:lnSpc>
              <a:spcBef>
                <a:spcPct val="0"/>
              </a:spcBef>
              <a:buFont typeface="Arial" panose="020B0604020202020204" pitchFamily="34" charset="0"/>
              <a:buChar char="•"/>
            </a:pPr>
            <a:r>
              <a:rPr lang="en-GB" sz="2000" dirty="0">
                <a:solidFill>
                  <a:srgbClr val="103D65"/>
                </a:solidFill>
                <a:latin typeface="Poppins"/>
              </a:rPr>
              <a:t>Resolving conflict positively </a:t>
            </a:r>
          </a:p>
          <a:p>
            <a:pPr marL="304815" indent="-304815" defTabSz="609630">
              <a:lnSpc>
                <a:spcPts val="2120"/>
              </a:lnSpc>
              <a:spcBef>
                <a:spcPct val="0"/>
              </a:spcBef>
              <a:buFont typeface="Arial" panose="020B0604020202020204" pitchFamily="34" charset="0"/>
              <a:buChar char="•"/>
            </a:pPr>
            <a:r>
              <a:rPr lang="en-GB" sz="2000" dirty="0">
                <a:solidFill>
                  <a:srgbClr val="103D65"/>
                </a:solidFill>
                <a:latin typeface="Poppins"/>
              </a:rPr>
              <a:t>Displaying good sportsmanship</a:t>
            </a:r>
          </a:p>
        </p:txBody>
      </p:sp>
      <p:pic>
        <p:nvPicPr>
          <p:cNvPr id="12" name="Picture 12"/>
          <p:cNvPicPr>
            <a:picLocks noChangeAspect="1"/>
          </p:cNvPicPr>
          <p:nvPr/>
        </p:nvPicPr>
        <p:blipFill>
          <a:blip r:embed="rId4"/>
          <a:srcRect/>
          <a:stretch>
            <a:fillRect/>
          </a:stretch>
        </p:blipFill>
        <p:spPr>
          <a:xfrm>
            <a:off x="10786819" y="89309"/>
            <a:ext cx="1343273" cy="867176"/>
          </a:xfrm>
          <a:prstGeom prst="rect">
            <a:avLst/>
          </a:prstGeom>
        </p:spPr>
      </p:pic>
    </p:spTree>
    <p:extLst>
      <p:ext uri="{BB962C8B-B14F-4D97-AF65-F5344CB8AC3E}">
        <p14:creationId xmlns:p14="http://schemas.microsoft.com/office/powerpoint/2010/main" val="3949472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5317" y="-115791"/>
            <a:ext cx="4452801" cy="7268199"/>
            <a:chOff x="0" y="0"/>
            <a:chExt cx="1759132" cy="2871387"/>
          </a:xfrm>
        </p:grpSpPr>
        <p:sp>
          <p:nvSpPr>
            <p:cNvPr id="3" name="Freeform 3"/>
            <p:cNvSpPr/>
            <p:nvPr/>
          </p:nvSpPr>
          <p:spPr>
            <a:xfrm>
              <a:off x="0" y="0"/>
              <a:ext cx="1759132" cy="2871387"/>
            </a:xfrm>
            <a:custGeom>
              <a:avLst/>
              <a:gdLst/>
              <a:ahLst/>
              <a:cxnLst/>
              <a:rect l="l" t="t" r="r" b="b"/>
              <a:pathLst>
                <a:path w="1759132" h="2871387">
                  <a:moveTo>
                    <a:pt x="0" y="0"/>
                  </a:moveTo>
                  <a:lnTo>
                    <a:pt x="1759132" y="0"/>
                  </a:lnTo>
                  <a:lnTo>
                    <a:pt x="1759132" y="2871387"/>
                  </a:lnTo>
                  <a:lnTo>
                    <a:pt x="0" y="2871387"/>
                  </a:lnTo>
                  <a:close/>
                </a:path>
              </a:pathLst>
            </a:custGeom>
            <a:solidFill>
              <a:srgbClr val="103D65"/>
            </a:solidFill>
          </p:spPr>
        </p:sp>
        <p:sp>
          <p:nvSpPr>
            <p:cNvPr id="4" name="TextBox 4"/>
            <p:cNvSpPr txBox="1"/>
            <p:nvPr/>
          </p:nvSpPr>
          <p:spPr>
            <a:xfrm>
              <a:off x="0" y="-66675"/>
              <a:ext cx="812800" cy="879475"/>
            </a:xfrm>
            <a:prstGeom prst="rect">
              <a:avLst/>
            </a:prstGeom>
          </p:spPr>
          <p:txBody>
            <a:bodyPr lIns="33867" tIns="33867" rIns="33867" bIns="33867" rtlCol="0" anchor="ctr"/>
            <a:lstStyle/>
            <a:p>
              <a:pPr algn="ctr" defTabSz="609630">
                <a:lnSpc>
                  <a:spcPts val="2412"/>
                </a:lnSpc>
              </a:pPr>
              <a:endParaRPr sz="1200">
                <a:solidFill>
                  <a:prstClr val="black"/>
                </a:solidFill>
                <a:latin typeface="Calibri"/>
              </a:endParaRPr>
            </a:p>
          </p:txBody>
        </p:sp>
      </p:grpSp>
      <p:grpSp>
        <p:nvGrpSpPr>
          <p:cNvPr id="5" name="Group 5"/>
          <p:cNvGrpSpPr/>
          <p:nvPr/>
        </p:nvGrpSpPr>
        <p:grpSpPr>
          <a:xfrm>
            <a:off x="-562629" y="2187983"/>
            <a:ext cx="1061759" cy="1875883"/>
            <a:chOff x="0" y="0"/>
            <a:chExt cx="230024" cy="406400"/>
          </a:xfrm>
        </p:grpSpPr>
        <p:sp>
          <p:nvSpPr>
            <p:cNvPr id="6" name="Freeform 6"/>
            <p:cNvSpPr/>
            <p:nvPr/>
          </p:nvSpPr>
          <p:spPr>
            <a:xfrm>
              <a:off x="0" y="0"/>
              <a:ext cx="230025" cy="406400"/>
            </a:xfrm>
            <a:custGeom>
              <a:avLst/>
              <a:gdLst/>
              <a:ahLst/>
              <a:cxnLst/>
              <a:rect l="l" t="t" r="r" b="b"/>
              <a:pathLst>
                <a:path w="230025" h="406400">
                  <a:moveTo>
                    <a:pt x="230025" y="0"/>
                  </a:moveTo>
                  <a:lnTo>
                    <a:pt x="0" y="0"/>
                  </a:lnTo>
                  <a:lnTo>
                    <a:pt x="101600" y="203200"/>
                  </a:lnTo>
                  <a:lnTo>
                    <a:pt x="0" y="406400"/>
                  </a:lnTo>
                  <a:lnTo>
                    <a:pt x="230025" y="406400"/>
                  </a:lnTo>
                  <a:lnTo>
                    <a:pt x="128424" y="203200"/>
                  </a:lnTo>
                  <a:lnTo>
                    <a:pt x="230025" y="0"/>
                  </a:lnTo>
                  <a:close/>
                </a:path>
              </a:pathLst>
            </a:custGeom>
            <a:solidFill>
              <a:srgbClr val="EEBB38"/>
            </a:solidFill>
          </p:spPr>
        </p:sp>
        <p:sp>
          <p:nvSpPr>
            <p:cNvPr id="7" name="TextBox 7"/>
            <p:cNvSpPr txBox="1"/>
            <p:nvPr/>
          </p:nvSpPr>
          <p:spPr>
            <a:xfrm>
              <a:off x="88900" y="-38100"/>
              <a:ext cx="635000" cy="4445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2892" y="1996734"/>
            <a:ext cx="2827395" cy="2258382"/>
          </a:xfrm>
          <a:prstGeom prst="rect">
            <a:avLst/>
          </a:prstGeom>
        </p:spPr>
      </p:pic>
      <p:sp>
        <p:nvSpPr>
          <p:cNvPr id="9" name="TextBox 9"/>
          <p:cNvSpPr txBox="1"/>
          <p:nvPr/>
        </p:nvSpPr>
        <p:spPr>
          <a:xfrm>
            <a:off x="4404049" y="698500"/>
            <a:ext cx="6469197" cy="905184"/>
          </a:xfrm>
          <a:prstGeom prst="rect">
            <a:avLst/>
          </a:prstGeom>
        </p:spPr>
        <p:txBody>
          <a:bodyPr lIns="0" tIns="0" rIns="0" bIns="0" rtlCol="0" anchor="t">
            <a:spAutoFit/>
          </a:bodyPr>
          <a:lstStyle/>
          <a:p>
            <a:pPr defTabSz="609630">
              <a:lnSpc>
                <a:spcPts val="3534"/>
              </a:lnSpc>
              <a:spcBef>
                <a:spcPct val="0"/>
              </a:spcBef>
            </a:pPr>
            <a:r>
              <a:rPr lang="en-GB" sz="3334" dirty="0">
                <a:solidFill>
                  <a:srgbClr val="103D65"/>
                </a:solidFill>
                <a:latin typeface="Poppins ExtraBold"/>
              </a:rPr>
              <a:t>At BSHS we strive to achieve by;</a:t>
            </a:r>
            <a:endParaRPr lang="en-US" sz="3334" dirty="0">
              <a:solidFill>
                <a:srgbClr val="103D65"/>
              </a:solidFill>
              <a:latin typeface="Poppins ExtraBold"/>
            </a:endParaRPr>
          </a:p>
        </p:txBody>
      </p:sp>
      <p:sp>
        <p:nvSpPr>
          <p:cNvPr id="10" name="TextBox 10"/>
          <p:cNvSpPr txBox="1"/>
          <p:nvPr/>
        </p:nvSpPr>
        <p:spPr>
          <a:xfrm>
            <a:off x="4404049" y="2200684"/>
            <a:ext cx="6952847" cy="1081706"/>
          </a:xfrm>
          <a:prstGeom prst="rect">
            <a:avLst/>
          </a:prstGeom>
        </p:spPr>
        <p:txBody>
          <a:bodyPr lIns="0" tIns="0" rIns="0" bIns="0" rtlCol="0" anchor="t">
            <a:spAutoFit/>
          </a:bodyPr>
          <a:lstStyle/>
          <a:p>
            <a:pPr marL="304815" indent="-304815" defTabSz="609630">
              <a:lnSpc>
                <a:spcPts val="2120"/>
              </a:lnSpc>
              <a:spcBef>
                <a:spcPct val="0"/>
              </a:spcBef>
              <a:buFont typeface="Arial" panose="020B0604020202020204" pitchFamily="34" charset="0"/>
              <a:buChar char="•"/>
            </a:pPr>
            <a:r>
              <a:rPr lang="en-GB" sz="2000" dirty="0">
                <a:solidFill>
                  <a:srgbClr val="103D65"/>
                </a:solidFill>
                <a:latin typeface="Poppins"/>
              </a:rPr>
              <a:t>Participating in all activities to the best of our ability</a:t>
            </a:r>
          </a:p>
          <a:p>
            <a:pPr marL="304815" indent="-304815" defTabSz="609630">
              <a:lnSpc>
                <a:spcPts val="2120"/>
              </a:lnSpc>
              <a:spcBef>
                <a:spcPct val="0"/>
              </a:spcBef>
              <a:buFont typeface="Arial" panose="020B0604020202020204" pitchFamily="34" charset="0"/>
              <a:buChar char="•"/>
            </a:pPr>
            <a:r>
              <a:rPr lang="en-GB" sz="2000" dirty="0">
                <a:solidFill>
                  <a:srgbClr val="103D65"/>
                </a:solidFill>
                <a:latin typeface="Poppins"/>
              </a:rPr>
              <a:t>Learning for our mistakes</a:t>
            </a:r>
          </a:p>
          <a:p>
            <a:pPr marL="304815" indent="-304815" defTabSz="609630">
              <a:lnSpc>
                <a:spcPts val="2120"/>
              </a:lnSpc>
              <a:spcBef>
                <a:spcPct val="0"/>
              </a:spcBef>
              <a:buFont typeface="Arial" panose="020B0604020202020204" pitchFamily="34" charset="0"/>
              <a:buChar char="•"/>
            </a:pPr>
            <a:r>
              <a:rPr lang="en-GB" sz="2000" dirty="0">
                <a:solidFill>
                  <a:srgbClr val="103D65"/>
                </a:solidFill>
                <a:latin typeface="Poppins"/>
              </a:rPr>
              <a:t>Actively problem solving </a:t>
            </a:r>
          </a:p>
          <a:p>
            <a:pPr marL="304815" indent="-304815" defTabSz="609630">
              <a:lnSpc>
                <a:spcPts val="2120"/>
              </a:lnSpc>
              <a:spcBef>
                <a:spcPct val="0"/>
              </a:spcBef>
              <a:buFont typeface="Arial" panose="020B0604020202020204" pitchFamily="34" charset="0"/>
              <a:buChar char="•"/>
            </a:pPr>
            <a:r>
              <a:rPr lang="en-GB" sz="2000" dirty="0">
                <a:solidFill>
                  <a:srgbClr val="103D65"/>
                </a:solidFill>
                <a:latin typeface="Poppins"/>
              </a:rPr>
              <a:t>Keeping working when things are challenging</a:t>
            </a:r>
          </a:p>
        </p:txBody>
      </p:sp>
      <p:pic>
        <p:nvPicPr>
          <p:cNvPr id="12" name="Picture 12"/>
          <p:cNvPicPr>
            <a:picLocks noChangeAspect="1"/>
          </p:cNvPicPr>
          <p:nvPr/>
        </p:nvPicPr>
        <p:blipFill>
          <a:blip r:embed="rId4"/>
          <a:srcRect/>
          <a:stretch>
            <a:fillRect/>
          </a:stretch>
        </p:blipFill>
        <p:spPr>
          <a:xfrm>
            <a:off x="10786819" y="89309"/>
            <a:ext cx="1343273" cy="867176"/>
          </a:xfrm>
          <a:prstGeom prst="rect">
            <a:avLst/>
          </a:prstGeom>
        </p:spPr>
      </p:pic>
    </p:spTree>
    <p:extLst>
      <p:ext uri="{BB962C8B-B14F-4D97-AF65-F5344CB8AC3E}">
        <p14:creationId xmlns:p14="http://schemas.microsoft.com/office/powerpoint/2010/main" val="3118551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5317" y="-115791"/>
            <a:ext cx="4452801" cy="7268199"/>
            <a:chOff x="0" y="0"/>
            <a:chExt cx="1759132" cy="2871387"/>
          </a:xfrm>
        </p:grpSpPr>
        <p:sp>
          <p:nvSpPr>
            <p:cNvPr id="3" name="Freeform 3"/>
            <p:cNvSpPr/>
            <p:nvPr/>
          </p:nvSpPr>
          <p:spPr>
            <a:xfrm>
              <a:off x="0" y="0"/>
              <a:ext cx="1759132" cy="2871387"/>
            </a:xfrm>
            <a:custGeom>
              <a:avLst/>
              <a:gdLst/>
              <a:ahLst/>
              <a:cxnLst/>
              <a:rect l="l" t="t" r="r" b="b"/>
              <a:pathLst>
                <a:path w="1759132" h="2871387">
                  <a:moveTo>
                    <a:pt x="0" y="0"/>
                  </a:moveTo>
                  <a:lnTo>
                    <a:pt x="1759132" y="0"/>
                  </a:lnTo>
                  <a:lnTo>
                    <a:pt x="1759132" y="2871387"/>
                  </a:lnTo>
                  <a:lnTo>
                    <a:pt x="0" y="2871387"/>
                  </a:lnTo>
                  <a:close/>
                </a:path>
              </a:pathLst>
            </a:custGeom>
            <a:solidFill>
              <a:srgbClr val="103D65"/>
            </a:solidFill>
          </p:spPr>
        </p:sp>
        <p:sp>
          <p:nvSpPr>
            <p:cNvPr id="4" name="TextBox 4"/>
            <p:cNvSpPr txBox="1"/>
            <p:nvPr/>
          </p:nvSpPr>
          <p:spPr>
            <a:xfrm>
              <a:off x="0" y="-66675"/>
              <a:ext cx="812800" cy="879475"/>
            </a:xfrm>
            <a:prstGeom prst="rect">
              <a:avLst/>
            </a:prstGeom>
          </p:spPr>
          <p:txBody>
            <a:bodyPr lIns="33867" tIns="33867" rIns="33867" bIns="33867" rtlCol="0" anchor="ctr"/>
            <a:lstStyle/>
            <a:p>
              <a:pPr algn="ctr" defTabSz="609630">
                <a:lnSpc>
                  <a:spcPts val="2412"/>
                </a:lnSpc>
              </a:pPr>
              <a:endParaRPr sz="1200">
                <a:solidFill>
                  <a:prstClr val="black"/>
                </a:solidFill>
                <a:latin typeface="Calibri"/>
              </a:endParaRPr>
            </a:p>
          </p:txBody>
        </p:sp>
      </p:grpSp>
      <p:grpSp>
        <p:nvGrpSpPr>
          <p:cNvPr id="5" name="Group 5"/>
          <p:cNvGrpSpPr/>
          <p:nvPr/>
        </p:nvGrpSpPr>
        <p:grpSpPr>
          <a:xfrm>
            <a:off x="-562629" y="2187983"/>
            <a:ext cx="1061759" cy="1875883"/>
            <a:chOff x="0" y="0"/>
            <a:chExt cx="230024" cy="406400"/>
          </a:xfrm>
        </p:grpSpPr>
        <p:sp>
          <p:nvSpPr>
            <p:cNvPr id="6" name="Freeform 6"/>
            <p:cNvSpPr/>
            <p:nvPr/>
          </p:nvSpPr>
          <p:spPr>
            <a:xfrm>
              <a:off x="0" y="0"/>
              <a:ext cx="230025" cy="406400"/>
            </a:xfrm>
            <a:custGeom>
              <a:avLst/>
              <a:gdLst/>
              <a:ahLst/>
              <a:cxnLst/>
              <a:rect l="l" t="t" r="r" b="b"/>
              <a:pathLst>
                <a:path w="230025" h="406400">
                  <a:moveTo>
                    <a:pt x="230025" y="0"/>
                  </a:moveTo>
                  <a:lnTo>
                    <a:pt x="0" y="0"/>
                  </a:lnTo>
                  <a:lnTo>
                    <a:pt x="101600" y="203200"/>
                  </a:lnTo>
                  <a:lnTo>
                    <a:pt x="0" y="406400"/>
                  </a:lnTo>
                  <a:lnTo>
                    <a:pt x="230025" y="406400"/>
                  </a:lnTo>
                  <a:lnTo>
                    <a:pt x="128424" y="203200"/>
                  </a:lnTo>
                  <a:lnTo>
                    <a:pt x="230025" y="0"/>
                  </a:lnTo>
                  <a:close/>
                </a:path>
              </a:pathLst>
            </a:custGeom>
            <a:solidFill>
              <a:srgbClr val="EEBB38"/>
            </a:solidFill>
          </p:spPr>
        </p:sp>
        <p:sp>
          <p:nvSpPr>
            <p:cNvPr id="7" name="TextBox 7"/>
            <p:cNvSpPr txBox="1"/>
            <p:nvPr/>
          </p:nvSpPr>
          <p:spPr>
            <a:xfrm>
              <a:off x="88900" y="-38100"/>
              <a:ext cx="635000" cy="4445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2892" y="1996734"/>
            <a:ext cx="2827395" cy="2258382"/>
          </a:xfrm>
          <a:prstGeom prst="rect">
            <a:avLst/>
          </a:prstGeom>
        </p:spPr>
      </p:pic>
      <p:sp>
        <p:nvSpPr>
          <p:cNvPr id="9" name="TextBox 9"/>
          <p:cNvSpPr txBox="1"/>
          <p:nvPr/>
        </p:nvSpPr>
        <p:spPr>
          <a:xfrm>
            <a:off x="4404049" y="698500"/>
            <a:ext cx="6469197" cy="905184"/>
          </a:xfrm>
          <a:prstGeom prst="rect">
            <a:avLst/>
          </a:prstGeom>
        </p:spPr>
        <p:txBody>
          <a:bodyPr lIns="0" tIns="0" rIns="0" bIns="0" rtlCol="0" anchor="t">
            <a:spAutoFit/>
          </a:bodyPr>
          <a:lstStyle/>
          <a:p>
            <a:pPr defTabSz="609630">
              <a:lnSpc>
                <a:spcPts val="3534"/>
              </a:lnSpc>
              <a:spcBef>
                <a:spcPct val="0"/>
              </a:spcBef>
            </a:pPr>
            <a:r>
              <a:rPr lang="en-GB" sz="3334" dirty="0">
                <a:solidFill>
                  <a:srgbClr val="103D65"/>
                </a:solidFill>
                <a:latin typeface="Poppins ExtraBold"/>
              </a:rPr>
              <a:t>At BSHS we endeavour to learn by;</a:t>
            </a:r>
            <a:endParaRPr lang="en-US" sz="3334" dirty="0">
              <a:solidFill>
                <a:srgbClr val="103D65"/>
              </a:solidFill>
              <a:latin typeface="Poppins ExtraBold"/>
            </a:endParaRPr>
          </a:p>
        </p:txBody>
      </p:sp>
      <p:sp>
        <p:nvSpPr>
          <p:cNvPr id="10" name="TextBox 10"/>
          <p:cNvSpPr txBox="1"/>
          <p:nvPr/>
        </p:nvSpPr>
        <p:spPr>
          <a:xfrm>
            <a:off x="4404049" y="2200684"/>
            <a:ext cx="6952847" cy="1351011"/>
          </a:xfrm>
          <a:prstGeom prst="rect">
            <a:avLst/>
          </a:prstGeom>
        </p:spPr>
        <p:txBody>
          <a:bodyPr lIns="0" tIns="0" rIns="0" bIns="0" rtlCol="0" anchor="t">
            <a:spAutoFit/>
          </a:bodyPr>
          <a:lstStyle/>
          <a:p>
            <a:pPr marL="304815" indent="-304815" defTabSz="609630">
              <a:lnSpc>
                <a:spcPts val="2120"/>
              </a:lnSpc>
              <a:spcBef>
                <a:spcPct val="0"/>
              </a:spcBef>
              <a:buFont typeface="Arial" panose="020B0604020202020204" pitchFamily="34" charset="0"/>
              <a:buChar char="•"/>
            </a:pPr>
            <a:r>
              <a:rPr lang="en-GB" sz="2000" dirty="0">
                <a:solidFill>
                  <a:srgbClr val="103D65"/>
                </a:solidFill>
                <a:latin typeface="Poppins"/>
              </a:rPr>
              <a:t>Arriving on time </a:t>
            </a:r>
          </a:p>
          <a:p>
            <a:pPr marL="304815" indent="-304815" defTabSz="609630">
              <a:lnSpc>
                <a:spcPts val="2120"/>
              </a:lnSpc>
              <a:spcBef>
                <a:spcPct val="0"/>
              </a:spcBef>
              <a:buFont typeface="Arial" panose="020B0604020202020204" pitchFamily="34" charset="0"/>
              <a:buChar char="•"/>
            </a:pPr>
            <a:r>
              <a:rPr lang="en-GB" sz="2000" dirty="0">
                <a:solidFill>
                  <a:srgbClr val="103D65"/>
                </a:solidFill>
                <a:latin typeface="Poppins"/>
              </a:rPr>
              <a:t>Using the entrance and exit procedures </a:t>
            </a:r>
          </a:p>
          <a:p>
            <a:pPr marL="304815" indent="-304815" defTabSz="609630">
              <a:lnSpc>
                <a:spcPts val="2120"/>
              </a:lnSpc>
              <a:spcBef>
                <a:spcPct val="0"/>
              </a:spcBef>
              <a:buFont typeface="Arial" panose="020B0604020202020204" pitchFamily="34" charset="0"/>
              <a:buChar char="•"/>
            </a:pPr>
            <a:r>
              <a:rPr lang="en-GB" sz="2000" dirty="0">
                <a:solidFill>
                  <a:srgbClr val="103D65"/>
                </a:solidFill>
                <a:latin typeface="Poppins"/>
              </a:rPr>
              <a:t>Transitioning quickly and quietly </a:t>
            </a:r>
          </a:p>
          <a:p>
            <a:pPr marL="304815" indent="-304815" defTabSz="609630">
              <a:lnSpc>
                <a:spcPts val="2120"/>
              </a:lnSpc>
              <a:spcBef>
                <a:spcPct val="0"/>
              </a:spcBef>
              <a:buFont typeface="Arial" panose="020B0604020202020204" pitchFamily="34" charset="0"/>
              <a:buChar char="•"/>
            </a:pPr>
            <a:r>
              <a:rPr lang="en-GB" sz="2000" dirty="0">
                <a:solidFill>
                  <a:srgbClr val="103D65"/>
                </a:solidFill>
                <a:latin typeface="Poppins"/>
              </a:rPr>
              <a:t>Asking for help when we need it </a:t>
            </a:r>
          </a:p>
          <a:p>
            <a:pPr marL="304815" indent="-304815" defTabSz="609630">
              <a:lnSpc>
                <a:spcPts val="2120"/>
              </a:lnSpc>
              <a:spcBef>
                <a:spcPct val="0"/>
              </a:spcBef>
              <a:buFont typeface="Arial" panose="020B0604020202020204" pitchFamily="34" charset="0"/>
              <a:buChar char="•"/>
            </a:pPr>
            <a:r>
              <a:rPr lang="en-GB" sz="2000" dirty="0">
                <a:solidFill>
                  <a:srgbClr val="103D65"/>
                </a:solidFill>
                <a:latin typeface="Poppins"/>
              </a:rPr>
              <a:t>Understanding it’s okay to get things wrong</a:t>
            </a:r>
          </a:p>
        </p:txBody>
      </p:sp>
      <p:pic>
        <p:nvPicPr>
          <p:cNvPr id="12" name="Picture 12"/>
          <p:cNvPicPr>
            <a:picLocks noChangeAspect="1"/>
          </p:cNvPicPr>
          <p:nvPr/>
        </p:nvPicPr>
        <p:blipFill>
          <a:blip r:embed="rId4"/>
          <a:srcRect/>
          <a:stretch>
            <a:fillRect/>
          </a:stretch>
        </p:blipFill>
        <p:spPr>
          <a:xfrm>
            <a:off x="10786819" y="89309"/>
            <a:ext cx="1343273" cy="867176"/>
          </a:xfrm>
          <a:prstGeom prst="rect">
            <a:avLst/>
          </a:prstGeom>
        </p:spPr>
      </p:pic>
    </p:spTree>
    <p:extLst>
      <p:ext uri="{BB962C8B-B14F-4D97-AF65-F5344CB8AC3E}">
        <p14:creationId xmlns:p14="http://schemas.microsoft.com/office/powerpoint/2010/main" val="3309038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08979" y="-630773"/>
            <a:ext cx="12306429" cy="8119545"/>
            <a:chOff x="0" y="0"/>
            <a:chExt cx="615962" cy="406400"/>
          </a:xfrm>
        </p:grpSpPr>
        <p:sp>
          <p:nvSpPr>
            <p:cNvPr id="3" name="Freeform 3"/>
            <p:cNvSpPr/>
            <p:nvPr/>
          </p:nvSpPr>
          <p:spPr>
            <a:xfrm>
              <a:off x="0" y="0"/>
              <a:ext cx="615962" cy="406400"/>
            </a:xfrm>
            <a:custGeom>
              <a:avLst/>
              <a:gdLst/>
              <a:ahLst/>
              <a:cxnLst/>
              <a:rect l="l" t="t" r="r" b="b"/>
              <a:pathLst>
                <a:path w="615962" h="406400">
                  <a:moveTo>
                    <a:pt x="615962" y="0"/>
                  </a:moveTo>
                  <a:lnTo>
                    <a:pt x="0" y="0"/>
                  </a:lnTo>
                  <a:lnTo>
                    <a:pt x="101600" y="203200"/>
                  </a:lnTo>
                  <a:lnTo>
                    <a:pt x="0" y="406400"/>
                  </a:lnTo>
                  <a:lnTo>
                    <a:pt x="615962" y="406400"/>
                  </a:lnTo>
                  <a:lnTo>
                    <a:pt x="514362" y="203200"/>
                  </a:lnTo>
                  <a:lnTo>
                    <a:pt x="615962" y="0"/>
                  </a:lnTo>
                  <a:close/>
                </a:path>
              </a:pathLst>
            </a:custGeom>
            <a:solidFill>
              <a:srgbClr val="103D65"/>
            </a:solidFill>
          </p:spPr>
        </p:sp>
        <p:sp>
          <p:nvSpPr>
            <p:cNvPr id="4" name="TextBox 4"/>
            <p:cNvSpPr txBox="1"/>
            <p:nvPr/>
          </p:nvSpPr>
          <p:spPr>
            <a:xfrm>
              <a:off x="88900" y="-38100"/>
              <a:ext cx="635000" cy="4445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5" name="Group 5"/>
          <p:cNvGrpSpPr/>
          <p:nvPr/>
        </p:nvGrpSpPr>
        <p:grpSpPr>
          <a:xfrm>
            <a:off x="6096000" y="2106904"/>
            <a:ext cx="2644193" cy="2644193"/>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EBB38"/>
            </a:solidFill>
          </p:spPr>
        </p:sp>
        <p:sp>
          <p:nvSpPr>
            <p:cNvPr id="7" name="TextBox 7"/>
            <p:cNvSpPr txBox="1"/>
            <p:nvPr/>
          </p:nvSpPr>
          <p:spPr>
            <a:xfrm>
              <a:off x="76200" y="9525"/>
              <a:ext cx="660400" cy="727075"/>
            </a:xfrm>
            <a:prstGeom prst="rect">
              <a:avLst/>
            </a:prstGeom>
          </p:spPr>
          <p:txBody>
            <a:bodyPr lIns="33867" tIns="33867" rIns="33867" bIns="33867" rtlCol="0" anchor="ctr"/>
            <a:lstStyle/>
            <a:p>
              <a:pPr algn="ctr" defTabSz="609630">
                <a:lnSpc>
                  <a:spcPts val="2412"/>
                </a:lnSpc>
              </a:pPr>
              <a:endParaRPr sz="1200">
                <a:solidFill>
                  <a:prstClr val="black"/>
                </a:solidFill>
                <a:latin typeface="Calibri"/>
              </a:endParaRPr>
            </a:p>
          </p:txBody>
        </p:sp>
      </p:grpSp>
      <p:grpSp>
        <p:nvGrpSpPr>
          <p:cNvPr id="8" name="Group 8"/>
          <p:cNvGrpSpPr>
            <a:grpSpLocks noChangeAspect="1"/>
          </p:cNvGrpSpPr>
          <p:nvPr/>
        </p:nvGrpSpPr>
        <p:grpSpPr>
          <a:xfrm>
            <a:off x="6210251" y="2221159"/>
            <a:ext cx="2415692" cy="2415683"/>
            <a:chOff x="0" y="0"/>
            <a:chExt cx="6350000" cy="6349975"/>
          </a:xfrm>
        </p:grpSpPr>
        <p:sp>
          <p:nvSpPr>
            <p:cNvPr id="9" name="Freeform 9">
              <a:extLst>
                <a:ext uri="{C183D7F6-B498-43B3-948B-1728B52AA6E4}">
                  <adec:decorative xmlns:adec="http://schemas.microsoft.com/office/drawing/2017/decorative" val="1"/>
                </a:ext>
              </a:extLst>
            </p:cNvPr>
            <p:cNvSpPr/>
            <p:nvPr/>
          </p:nvSpPr>
          <p:spPr>
            <a:xfrm>
              <a:off x="0" y="0"/>
              <a:ext cx="6350000" cy="6349974"/>
            </a:xfrm>
            <a:prstGeom prst="ellipse">
              <a:avLst/>
            </a:prstGeom>
            <a:solidFill>
              <a:srgbClr val="FFFFFF"/>
            </a:solidFill>
            <a:ln>
              <a:solidFill>
                <a:srgbClr val="000000"/>
              </a:solidFill>
            </a:ln>
          </p:spPr>
        </p:sp>
      </p:grpSp>
      <p:sp>
        <p:nvSpPr>
          <p:cNvPr id="10" name="TextBox 10"/>
          <p:cNvSpPr txBox="1"/>
          <p:nvPr/>
        </p:nvSpPr>
        <p:spPr>
          <a:xfrm>
            <a:off x="381670" y="698500"/>
            <a:ext cx="7223909" cy="1289712"/>
          </a:xfrm>
          <a:prstGeom prst="rect">
            <a:avLst/>
          </a:prstGeom>
        </p:spPr>
        <p:txBody>
          <a:bodyPr lIns="0" tIns="0" rIns="0" bIns="0" rtlCol="0" anchor="t">
            <a:spAutoFit/>
          </a:bodyPr>
          <a:lstStyle/>
          <a:p>
            <a:pPr defTabSz="609630">
              <a:lnSpc>
                <a:spcPts val="4979"/>
              </a:lnSpc>
            </a:pPr>
            <a:r>
              <a:rPr lang="en-AU" sz="4667" dirty="0">
                <a:solidFill>
                  <a:srgbClr val="FFFFFF"/>
                </a:solidFill>
                <a:latin typeface="Poppins ExtraBold"/>
              </a:rPr>
              <a:t>Classroom specific expectations:</a:t>
            </a:r>
            <a:endParaRPr lang="en-US" sz="4667" dirty="0">
              <a:solidFill>
                <a:srgbClr val="FFFFFF"/>
              </a:solidFill>
              <a:latin typeface="Poppins ExtraBold"/>
            </a:endParaRPr>
          </a:p>
        </p:txBody>
      </p:sp>
      <p:sp>
        <p:nvSpPr>
          <p:cNvPr id="11" name="TextBox 11"/>
          <p:cNvSpPr txBox="1"/>
          <p:nvPr/>
        </p:nvSpPr>
        <p:spPr>
          <a:xfrm>
            <a:off x="381670" y="2176709"/>
            <a:ext cx="5714330" cy="3886320"/>
          </a:xfrm>
          <a:prstGeom prst="rect">
            <a:avLst/>
          </a:prstGeom>
        </p:spPr>
        <p:txBody>
          <a:bodyPr lIns="0" tIns="0" rIns="0" bIns="0" rtlCol="0" anchor="t">
            <a:spAutoFit/>
          </a:bodyPr>
          <a:lstStyle/>
          <a:p>
            <a:pPr defTabSz="609630">
              <a:lnSpc>
                <a:spcPts val="3412"/>
              </a:lnSpc>
            </a:pPr>
            <a:r>
              <a:rPr lang="en-US" sz="2437" dirty="0">
                <a:solidFill>
                  <a:srgbClr val="FFFFFF"/>
                </a:solidFill>
                <a:latin typeface="Montserrat Bold"/>
              </a:rPr>
              <a:t>Name three classroom specific expectations for you and your classroom:</a:t>
            </a:r>
          </a:p>
          <a:p>
            <a:pPr defTabSz="609630">
              <a:lnSpc>
                <a:spcPts val="3412"/>
              </a:lnSpc>
            </a:pPr>
            <a:r>
              <a:rPr lang="en-US" sz="2433" i="1" dirty="0">
                <a:solidFill>
                  <a:srgbClr val="FFFFFF"/>
                </a:solidFill>
                <a:latin typeface="Montserrat Bold"/>
              </a:rPr>
              <a:t>e.g.</a:t>
            </a:r>
          </a:p>
          <a:p>
            <a:pPr marL="495325" indent="-495325" defTabSz="609630">
              <a:lnSpc>
                <a:spcPts val="3412"/>
              </a:lnSpc>
              <a:buFontTx/>
              <a:buAutoNum type="arabicPeriod"/>
            </a:pPr>
            <a:r>
              <a:rPr lang="en-US" sz="2437" i="1" dirty="0">
                <a:solidFill>
                  <a:srgbClr val="FFFFFF"/>
                </a:solidFill>
                <a:latin typeface="Montserrat Bold"/>
              </a:rPr>
              <a:t>Use equipment appropriately.</a:t>
            </a:r>
          </a:p>
          <a:p>
            <a:pPr marL="495325" indent="-495325" defTabSz="609630">
              <a:lnSpc>
                <a:spcPts val="3412"/>
              </a:lnSpc>
              <a:buFontTx/>
              <a:buAutoNum type="arabicPeriod"/>
            </a:pPr>
            <a:r>
              <a:rPr lang="en-US" sz="2437" i="1" dirty="0">
                <a:solidFill>
                  <a:srgbClr val="FFFFFF"/>
                </a:solidFill>
                <a:latin typeface="Montserrat Bold"/>
              </a:rPr>
              <a:t>Treat ourselves and others with kindness.</a:t>
            </a:r>
          </a:p>
          <a:p>
            <a:pPr marL="495325" indent="-495325" defTabSz="609630">
              <a:lnSpc>
                <a:spcPts val="3412"/>
              </a:lnSpc>
              <a:buFontTx/>
              <a:buAutoNum type="arabicPeriod"/>
            </a:pPr>
            <a:r>
              <a:rPr lang="en-US" sz="2437" i="1" dirty="0">
                <a:solidFill>
                  <a:srgbClr val="FFFFFF"/>
                </a:solidFill>
                <a:latin typeface="Montserrat Bold"/>
              </a:rPr>
              <a:t>Participate in all activities to the best of your ability.  </a:t>
            </a:r>
          </a:p>
          <a:p>
            <a:pPr marL="495325" indent="-495325" defTabSz="609630">
              <a:lnSpc>
                <a:spcPts val="3412"/>
              </a:lnSpc>
              <a:buFontTx/>
              <a:buAutoNum type="arabicPeriod"/>
            </a:pPr>
            <a:endParaRPr lang="en-US" sz="2437" dirty="0">
              <a:solidFill>
                <a:srgbClr val="FFFFFF"/>
              </a:solidFill>
              <a:latin typeface="Montserrat Bold"/>
            </a:endParaRPr>
          </a:p>
        </p:txBody>
      </p:sp>
      <p:sp>
        <p:nvSpPr>
          <p:cNvPr id="12" name="TextBox 12"/>
          <p:cNvSpPr txBox="1"/>
          <p:nvPr/>
        </p:nvSpPr>
        <p:spPr>
          <a:xfrm>
            <a:off x="9141011" y="2797164"/>
            <a:ext cx="2159975" cy="1158972"/>
          </a:xfrm>
          <a:prstGeom prst="rect">
            <a:avLst/>
          </a:prstGeom>
        </p:spPr>
        <p:txBody>
          <a:bodyPr lIns="0" tIns="0" rIns="0" bIns="0" rtlCol="0" anchor="t">
            <a:spAutoFit/>
          </a:bodyPr>
          <a:lstStyle/>
          <a:p>
            <a:pPr defTabSz="609630">
              <a:lnSpc>
                <a:spcPts val="3149"/>
              </a:lnSpc>
            </a:pPr>
            <a:r>
              <a:rPr lang="en-US" sz="2249" dirty="0">
                <a:solidFill>
                  <a:srgbClr val="103D65"/>
                </a:solidFill>
                <a:latin typeface="Poppins Medium Bold"/>
              </a:rPr>
              <a:t>NAME OF TEACHER’S CLASSROOM</a:t>
            </a:r>
          </a:p>
        </p:txBody>
      </p:sp>
      <p:grpSp>
        <p:nvGrpSpPr>
          <p:cNvPr id="13" name="Group 13"/>
          <p:cNvGrpSpPr/>
          <p:nvPr/>
        </p:nvGrpSpPr>
        <p:grpSpPr>
          <a:xfrm>
            <a:off x="11599212" y="2491059"/>
            <a:ext cx="1061759" cy="1875883"/>
            <a:chOff x="0" y="0"/>
            <a:chExt cx="230024" cy="406400"/>
          </a:xfrm>
        </p:grpSpPr>
        <p:sp>
          <p:nvSpPr>
            <p:cNvPr id="14" name="Freeform 14"/>
            <p:cNvSpPr/>
            <p:nvPr/>
          </p:nvSpPr>
          <p:spPr>
            <a:xfrm>
              <a:off x="0" y="0"/>
              <a:ext cx="230025" cy="406400"/>
            </a:xfrm>
            <a:custGeom>
              <a:avLst/>
              <a:gdLst/>
              <a:ahLst/>
              <a:cxnLst/>
              <a:rect l="l" t="t" r="r" b="b"/>
              <a:pathLst>
                <a:path w="230025" h="406400">
                  <a:moveTo>
                    <a:pt x="230025" y="0"/>
                  </a:moveTo>
                  <a:lnTo>
                    <a:pt x="0" y="0"/>
                  </a:lnTo>
                  <a:lnTo>
                    <a:pt x="101600" y="203200"/>
                  </a:lnTo>
                  <a:lnTo>
                    <a:pt x="0" y="406400"/>
                  </a:lnTo>
                  <a:lnTo>
                    <a:pt x="230025" y="406400"/>
                  </a:lnTo>
                  <a:lnTo>
                    <a:pt x="128424" y="203200"/>
                  </a:lnTo>
                  <a:lnTo>
                    <a:pt x="230025" y="0"/>
                  </a:lnTo>
                  <a:close/>
                </a:path>
              </a:pathLst>
            </a:custGeom>
            <a:solidFill>
              <a:srgbClr val="EEBB38"/>
            </a:solidFill>
          </p:spPr>
        </p:sp>
        <p:sp>
          <p:nvSpPr>
            <p:cNvPr id="15" name="TextBox 15"/>
            <p:cNvSpPr txBox="1"/>
            <p:nvPr/>
          </p:nvSpPr>
          <p:spPr>
            <a:xfrm>
              <a:off x="88900" y="-38100"/>
              <a:ext cx="635000" cy="4445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pic>
        <p:nvPicPr>
          <p:cNvPr id="16" name="Picture 16"/>
          <p:cNvPicPr>
            <a:picLocks noChangeAspect="1"/>
          </p:cNvPicPr>
          <p:nvPr/>
        </p:nvPicPr>
        <p:blipFill>
          <a:blip r:embed="rId2"/>
          <a:srcRect/>
          <a:stretch>
            <a:fillRect/>
          </a:stretch>
        </p:blipFill>
        <p:spPr>
          <a:xfrm>
            <a:off x="10786819" y="89309"/>
            <a:ext cx="1343273" cy="867176"/>
          </a:xfrm>
          <a:prstGeom prst="rect">
            <a:avLst/>
          </a:prstGeom>
        </p:spPr>
      </p:pic>
      <p:grpSp>
        <p:nvGrpSpPr>
          <p:cNvPr id="17" name="Group 17"/>
          <p:cNvGrpSpPr/>
          <p:nvPr/>
        </p:nvGrpSpPr>
        <p:grpSpPr>
          <a:xfrm>
            <a:off x="-1034900" y="5046925"/>
            <a:ext cx="2069800" cy="1811075"/>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EEBB38"/>
            </a:solidFill>
          </p:spPr>
        </p:sp>
        <p:sp>
          <p:nvSpPr>
            <p:cNvPr id="19" name="TextBox 19"/>
            <p:cNvSpPr txBox="1"/>
            <p:nvPr/>
          </p:nvSpPr>
          <p:spPr>
            <a:xfrm>
              <a:off x="127000" y="263525"/>
              <a:ext cx="558800" cy="396875"/>
            </a:xfrm>
            <a:prstGeom prst="rect">
              <a:avLst/>
            </a:prstGeom>
          </p:spPr>
          <p:txBody>
            <a:bodyPr lIns="33867" tIns="33867" rIns="33867" bIns="33867" rtlCol="0" anchor="ctr"/>
            <a:lstStyle/>
            <a:p>
              <a:pPr algn="ctr" defTabSz="609630">
                <a:lnSpc>
                  <a:spcPts val="2412"/>
                </a:lnSpc>
              </a:pPr>
              <a:endParaRPr sz="1200">
                <a:solidFill>
                  <a:prstClr val="black"/>
                </a:solidFill>
                <a:latin typeface="Calibri"/>
              </a:endParaRPr>
            </a:p>
          </p:txBody>
        </p:sp>
      </p:grpSp>
      <p:sp>
        <p:nvSpPr>
          <p:cNvPr id="20" name="AutoShape 2">
            <a:extLst>
              <a:ext uri="{FF2B5EF4-FFF2-40B4-BE49-F238E27FC236}">
                <a16:creationId xmlns:a16="http://schemas.microsoft.com/office/drawing/2014/main" id="{A761F34B-DAF5-0F01-5AA2-4BF54D1F2A75}"/>
              </a:ext>
            </a:extLst>
          </p:cNvPr>
          <p:cNvSpPr>
            <a:spLocks noChangeAspect="1" noChangeArrowheads="1"/>
          </p:cNvSpPr>
          <p:nvPr/>
        </p:nvSpPr>
        <p:spPr bwMode="auto">
          <a:xfrm>
            <a:off x="5994400" y="3327400"/>
            <a:ext cx="203200"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pPr defTabSz="609630"/>
            <a:endParaRPr lang="en-AU" sz="1200">
              <a:solidFill>
                <a:prstClr val="black"/>
              </a:solidFill>
              <a:latin typeface="Calibri"/>
            </a:endParaRPr>
          </a:p>
        </p:txBody>
      </p:sp>
    </p:spTree>
    <p:extLst>
      <p:ext uri="{BB962C8B-B14F-4D97-AF65-F5344CB8AC3E}">
        <p14:creationId xmlns:p14="http://schemas.microsoft.com/office/powerpoint/2010/main" val="15286677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1529</TotalTime>
  <Words>1565</Words>
  <Application>Microsoft Office PowerPoint</Application>
  <PresentationFormat>Widescreen</PresentationFormat>
  <Paragraphs>281</Paragraphs>
  <Slides>40</Slides>
  <Notes>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40</vt:i4>
      </vt:variant>
    </vt:vector>
  </HeadingPairs>
  <TitlesOfParts>
    <vt:vector size="54" baseType="lpstr">
      <vt:lpstr>Arial</vt:lpstr>
      <vt:lpstr>Calibri</vt:lpstr>
      <vt:lpstr>Calibri Light</vt:lpstr>
      <vt:lpstr>Cambria Math</vt:lpstr>
      <vt:lpstr>Montserrat</vt:lpstr>
      <vt:lpstr>Montserrat Bold</vt:lpstr>
      <vt:lpstr>Open Sans Bold</vt:lpstr>
      <vt:lpstr>Poppins</vt:lpstr>
      <vt:lpstr>Poppins ExtraBold</vt:lpstr>
      <vt:lpstr>Poppins Medium</vt:lpstr>
      <vt:lpstr>Poppins Medium Bold</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Welcome to Maths! </vt:lpstr>
      <vt:lpstr>Today we are going to:</vt:lpstr>
      <vt:lpstr>What are our expectations? </vt:lpstr>
      <vt:lpstr>Entering the classroom</vt:lpstr>
      <vt:lpstr>Please put your name on BOTH folder and exercise book </vt:lpstr>
      <vt:lpstr>Standards </vt:lpstr>
      <vt:lpstr>Lesson objective</vt:lpstr>
      <vt:lpstr>PowerPoint Presentation</vt:lpstr>
      <vt:lpstr>Choral response </vt:lpstr>
      <vt:lpstr>Setting up our personal whiteboards </vt:lpstr>
      <vt:lpstr>Whiteboard routine </vt:lpstr>
      <vt:lpstr>Quick math whiteboard practice </vt:lpstr>
      <vt:lpstr>Number line and opposite numbers </vt:lpstr>
      <vt:lpstr>Opposite numbers </vt:lpstr>
      <vt:lpstr>Choral response </vt:lpstr>
      <vt:lpstr>Grade Descriptors </vt:lpstr>
      <vt:lpstr>PowerPoint Presentation</vt:lpstr>
      <vt:lpstr>In your exercise book, evaluate the following: </vt:lpstr>
      <vt:lpstr>Success criteria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year 7s! </dc:title>
  <dc:creator>Rhys DAVIES</dc:creator>
  <cp:lastModifiedBy>DAVIES Rhys [Busselton Senior High School]</cp:lastModifiedBy>
  <cp:revision>16</cp:revision>
  <dcterms:created xsi:type="dcterms:W3CDTF">2021-02-03T03:26:25Z</dcterms:created>
  <dcterms:modified xsi:type="dcterms:W3CDTF">2023-01-31T11:45:46Z</dcterms:modified>
</cp:coreProperties>
</file>